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1" r:id="rId7"/>
    <p:sldId id="262" r:id="rId8"/>
    <p:sldId id="260"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7" r:id="rId25"/>
    <p:sldId id="279" r:id="rId26"/>
    <p:sldId id="280" r:id="rId27"/>
  </p:sldIdLst>
  <p:sldSz cx="12192000" cy="6858000"/>
  <p:notesSz cx="6858000" cy="9144000"/>
  <p:embeddedFontLst>
    <p:embeddedFont>
      <p:font typeface="字魂58号-创中黑" panose="00000500000000000000" pitchFamily="2" charset="-122"/>
      <p:regular r:id="rId31"/>
    </p:embeddedFont>
    <p:embeddedFont>
      <p:font typeface="字魂59号-创粗黑" panose="00000500000000000000" pitchFamily="2" charset="-122"/>
      <p:regular r:id="rId32"/>
    </p:embeddedFont>
    <p:embeddedFont>
      <p:font typeface="Calibri" panose="020F0502020204030204" charset="0"/>
      <p:regular r:id="rId33"/>
      <p:bold r:id="rId34"/>
      <p:italic r:id="rId35"/>
      <p:boldItalic r:id="rId36"/>
    </p:embeddedFont>
    <p:embeddedFont>
      <p:font typeface="微软雅黑" panose="020B0503020204020204" charset="-122"/>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BB"/>
    <a:srgbClr val="FEBD3D"/>
    <a:srgbClr val="F3F3F3"/>
    <a:srgbClr val="073383"/>
    <a:srgbClr val="0526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50" d="100"/>
          <a:sy n="50" d="100"/>
        </p:scale>
        <p:origin x="1248" y="858"/>
      </p:cViewPr>
      <p:guideLst>
        <p:guide orient="horz" pos="2160"/>
        <p:guide pos="3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26.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0072BB"/>
            </a:solidFill>
            <a:ln>
              <a:noFill/>
            </a:ln>
            <a:effectLst/>
          </c:spPr>
          <c:invertIfNegative val="0"/>
          <c:dLbls>
            <c:delete val="1"/>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系列 2</c:v>
                </c:pt>
              </c:strCache>
            </c:strRef>
          </c:tx>
          <c:spPr>
            <a:solidFill>
              <a:srgbClr val="FEBD3D"/>
            </a:solidFill>
            <a:ln>
              <a:noFill/>
            </a:ln>
            <a:effectLst/>
          </c:spPr>
          <c:invertIfNegative val="0"/>
          <c:dLbls>
            <c:delete val="1"/>
          </c:dLbls>
          <c:cat>
            <c:strRef>
              <c:f>Sheet1!$A$2:$A$4</c:f>
              <c:strCache>
                <c:ptCount val="3"/>
                <c:pt idx="0">
                  <c:v>类别 1</c:v>
                </c:pt>
                <c:pt idx="1">
                  <c:v>类别 2</c:v>
                </c:pt>
                <c:pt idx="2">
                  <c:v>类别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219"/>
        <c:overlap val="-27"/>
        <c:axId val="581054576"/>
        <c:axId val="581055232"/>
      </c:barChart>
      <c:catAx>
        <c:axId val="581054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58号-创中黑" panose="00000500000000000000" pitchFamily="2" charset="-122"/>
                <a:ea typeface="字魂58号-创中黑" panose="00000500000000000000" pitchFamily="2" charset="-122"/>
                <a:cs typeface="+mn-cs"/>
              </a:defRPr>
            </a:pPr>
          </a:p>
        </c:txPr>
        <c:crossAx val="581055232"/>
        <c:crosses val="autoZero"/>
        <c:auto val="1"/>
        <c:lblAlgn val="ctr"/>
        <c:lblOffset val="100"/>
        <c:noMultiLvlLbl val="0"/>
      </c:catAx>
      <c:valAx>
        <c:axId val="581055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字魂58号-创中黑" panose="00000500000000000000" pitchFamily="2" charset="-122"/>
                <a:ea typeface="字魂58号-创中黑" panose="00000500000000000000" pitchFamily="2" charset="-122"/>
                <a:cs typeface="+mn-cs"/>
              </a:defRPr>
            </a:pPr>
          </a:p>
        </c:txPr>
        <c:crossAx val="58105457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FEBD3D"/>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bg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224"/>
        <c:overlap val="-100"/>
        <c:axId val="595061232"/>
        <c:axId val="595061560"/>
      </c:barChart>
      <c:catAx>
        <c:axId val="595061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95061560"/>
        <c:crosses val="autoZero"/>
        <c:auto val="1"/>
        <c:lblAlgn val="ctr"/>
        <c:lblOffset val="100"/>
        <c:noMultiLvlLbl val="0"/>
      </c:catAx>
      <c:valAx>
        <c:axId val="595061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59506123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xml"/><Relationship Id="rId2" Type="http://schemas.microsoft.com/office/2007/relationships/hdphoto" Target="../media/image10.wdp"/><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xml"/><Relationship Id="rId2" Type="http://schemas.microsoft.com/office/2007/relationships/hdphoto" Target="../media/image12.wdp"/><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9.xml"/><Relationship Id="rId3" Type="http://schemas.openxmlformats.org/officeDocument/2006/relationships/image" Target="../media/image16.emf"/><Relationship Id="rId2" Type="http://schemas.openxmlformats.org/officeDocument/2006/relationships/image" Target="../media/image3.emf"/><Relationship Id="rId1" Type="http://schemas.openxmlformats.org/officeDocument/2006/relationships/image" Target="../media/image15.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chart" Target="../charts/chart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2.xml"/><Relationship Id="rId4" Type="http://schemas.openxmlformats.org/officeDocument/2006/relationships/image" Target="../media/image17.png"/><Relationship Id="rId3" Type="http://schemas.openxmlformats.org/officeDocument/2006/relationships/image" Target="../media/image16.emf"/><Relationship Id="rId2" Type="http://schemas.openxmlformats.org/officeDocument/2006/relationships/image" Target="../media/image13.emf"/><Relationship Id="rId1" Type="http://schemas.openxmlformats.org/officeDocument/2006/relationships/image" Target="../media/image3.emf"/></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3.xml"/><Relationship Id="rId3" Type="http://schemas.openxmlformats.org/officeDocument/2006/relationships/image" Target="../media/image19.emf"/><Relationship Id="rId2" Type="http://schemas.openxmlformats.org/officeDocument/2006/relationships/image" Target="../media/image13.emf"/><Relationship Id="rId1" Type="http://schemas.openxmlformats.org/officeDocument/2006/relationships/image" Target="../media/image18.emf"/></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4.xml"/><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20.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xml"/><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xml"/><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8015979" y="-327329"/>
            <a:ext cx="3916941" cy="1197583"/>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1944914" y="1770743"/>
            <a:ext cx="6821713" cy="2685143"/>
          </a:xfrm>
          <a:prstGeom prst="roundRect">
            <a:avLst>
              <a:gd name="adj" fmla="val 50000"/>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8408783" y="5891544"/>
            <a:ext cx="4821465" cy="1612871"/>
          </a:xfrm>
          <a:prstGeom prst="roundRect">
            <a:avLst>
              <a:gd name="adj" fmla="val 50000"/>
            </a:avLst>
          </a:prstGeom>
          <a:solidFill>
            <a:srgbClr val="F3F3F3">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10510838" y="228600"/>
            <a:ext cx="3790950" cy="7429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9805988" y="542925"/>
            <a:ext cx="3790950" cy="7429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225142" y="2573046"/>
            <a:ext cx="6821713" cy="1014730"/>
          </a:xfrm>
          <a:prstGeom prst="rect">
            <a:avLst/>
          </a:prstGeom>
          <a:noFill/>
        </p:spPr>
        <p:txBody>
          <a:bodyPr wrap="square" rtlCol="0">
            <a:spAutoFit/>
          </a:bodyPr>
          <a:lstStyle/>
          <a:p>
            <a:r>
              <a:rPr lang="zh-CN" altLang="en-US" sz="6000" dirty="0">
                <a:solidFill>
                  <a:srgbClr val="052663"/>
                </a:solidFill>
                <a:latin typeface="思源黑体 CN Bold" panose="020B0800000000000000" pitchFamily="34" charset="-122"/>
                <a:ea typeface="思源黑体 CN Bold" panose="020B0800000000000000" pitchFamily="34" charset="-122"/>
              </a:rPr>
              <a:t>高校毕业答辩模板</a:t>
            </a:r>
            <a:endParaRPr lang="zh-CN" altLang="en-US" sz="6000" dirty="0">
              <a:solidFill>
                <a:srgbClr val="052663"/>
              </a:solidFill>
              <a:latin typeface="思源黑体 CN Bold" panose="020B0800000000000000" pitchFamily="34" charset="-122"/>
              <a:ea typeface="思源黑体 CN Bold" panose="020B0800000000000000" pitchFamily="34" charset="-122"/>
            </a:endParaRPr>
          </a:p>
        </p:txBody>
      </p:sp>
      <p:sp>
        <p:nvSpPr>
          <p:cNvPr id="16" name="文本框 15"/>
          <p:cNvSpPr txBox="1"/>
          <p:nvPr/>
        </p:nvSpPr>
        <p:spPr>
          <a:xfrm>
            <a:off x="5341620" y="2232660"/>
            <a:ext cx="6210300" cy="369332"/>
          </a:xfrm>
          <a:prstGeom prst="rect">
            <a:avLst/>
          </a:prstGeom>
          <a:noFill/>
        </p:spPr>
        <p:txBody>
          <a:bodyPr wrap="square" rtlCol="0">
            <a:spAutoFit/>
          </a:bodyPr>
          <a:lstStyle/>
          <a:p>
            <a:pPr algn="dist"/>
            <a:r>
              <a:rPr lang="en-US" altLang="zh-CN" dirty="0">
                <a:solidFill>
                  <a:srgbClr val="052663"/>
                </a:solidFill>
                <a:latin typeface="字魂58号-创中黑" panose="00000500000000000000" pitchFamily="2" charset="-122"/>
                <a:ea typeface="字魂58号-创中黑" panose="00000500000000000000" pitchFamily="2" charset="-122"/>
              </a:rPr>
              <a:t>COLLEGE GRADUATION REPLY TEMPLATE</a:t>
            </a:r>
            <a:endParaRPr lang="zh-CN" altLang="en-US" dirty="0">
              <a:solidFill>
                <a:srgbClr val="052663"/>
              </a:solidFill>
              <a:latin typeface="字魂58号-创中黑" panose="00000500000000000000" pitchFamily="2" charset="-122"/>
              <a:ea typeface="字魂58号-创中黑" panose="00000500000000000000" pitchFamily="2" charset="-122"/>
            </a:endParaRPr>
          </a:p>
        </p:txBody>
      </p:sp>
      <p:sp>
        <p:nvSpPr>
          <p:cNvPr id="17" name="文本框 16"/>
          <p:cNvSpPr txBox="1"/>
          <p:nvPr/>
        </p:nvSpPr>
        <p:spPr>
          <a:xfrm>
            <a:off x="5300662" y="3639592"/>
            <a:ext cx="6632257" cy="579005"/>
          </a:xfrm>
          <a:prstGeom prst="rect">
            <a:avLst/>
          </a:prstGeom>
          <a:noFill/>
        </p:spPr>
        <p:txBody>
          <a:bodyPr wrap="square" rtlCol="0">
            <a:spAutoFit/>
          </a:bodyPr>
          <a:lstStyle/>
          <a:p>
            <a:pPr>
              <a:lnSpc>
                <a:spcPct val="150000"/>
              </a:lnSpc>
            </a:pPr>
            <a:r>
              <a:rPr lang="en-US" altLang="zh-CN" sz="1100" dirty="0">
                <a:solidFill>
                  <a:srgbClr val="052663"/>
                </a:solidFill>
                <a:latin typeface="字魂58号-创中黑" panose="00000500000000000000" pitchFamily="2" charset="-122"/>
                <a:ea typeface="字魂58号-创中黑" panose="00000500000000000000" pitchFamily="2" charset="-122"/>
              </a:rPr>
              <a:t>COLLEGE GRADUATION REPLY TEMPLATE HAPPY GRADUATION HAPPY EMPLOYMENT SCHOOL TIME FLIES QUICKLY IN THE END WE ARE ALL GOING TO GRADUATE</a:t>
            </a:r>
            <a:endParaRPr lang="zh-CN" altLang="en-US" sz="1100" dirty="0">
              <a:solidFill>
                <a:srgbClr val="052663"/>
              </a:solidFill>
              <a:latin typeface="字魂58号-创中黑" panose="00000500000000000000" pitchFamily="2" charset="-122"/>
              <a:ea typeface="字魂58号-创中黑" panose="00000500000000000000" pitchFamily="2" charset="-122"/>
            </a:endParaRPr>
          </a:p>
        </p:txBody>
      </p:sp>
      <p:sp>
        <p:nvSpPr>
          <p:cNvPr id="18" name="文本框 17"/>
          <p:cNvSpPr txBox="1"/>
          <p:nvPr/>
        </p:nvSpPr>
        <p:spPr>
          <a:xfrm>
            <a:off x="5300662" y="4361260"/>
            <a:ext cx="1714499" cy="369332"/>
          </a:xfrm>
          <a:prstGeom prst="rect">
            <a:avLst/>
          </a:prstGeom>
          <a:noFill/>
        </p:spPr>
        <p:txBody>
          <a:bodyPr wrap="square" rtlCol="0">
            <a:spAutoFit/>
          </a:bodyPr>
          <a:lstStyle/>
          <a:p>
            <a:pPr algn="dist"/>
            <a:r>
              <a:rPr lang="zh-CN" altLang="en-US" dirty="0">
                <a:solidFill>
                  <a:srgbClr val="052663"/>
                </a:solidFill>
                <a:latin typeface="字魂59号-创粗黑" panose="00000500000000000000" pitchFamily="2" charset="-122"/>
                <a:ea typeface="字魂59号-创粗黑" panose="00000500000000000000" pitchFamily="2" charset="-122"/>
              </a:rPr>
              <a:t>汇报人：</a:t>
            </a:r>
            <a:r>
              <a:rPr lang="en-US" altLang="zh-CN" dirty="0">
                <a:solidFill>
                  <a:srgbClr val="052663"/>
                </a:solidFill>
                <a:latin typeface="字魂59号-创粗黑" panose="00000500000000000000" pitchFamily="2" charset="-122"/>
                <a:ea typeface="字魂59号-创粗黑" panose="00000500000000000000" pitchFamily="2" charset="-122"/>
              </a:rPr>
              <a:t>XXX</a:t>
            </a:r>
            <a:endParaRPr lang="zh-CN" altLang="en-US" dirty="0">
              <a:solidFill>
                <a:srgbClr val="052663"/>
              </a:solidFill>
              <a:latin typeface="字魂59号-创粗黑" panose="00000500000000000000" pitchFamily="2" charset="-122"/>
              <a:ea typeface="字魂59号-创粗黑" panose="00000500000000000000" pitchFamily="2" charset="-122"/>
            </a:endParaRPr>
          </a:p>
        </p:txBody>
      </p:sp>
      <p:sp>
        <p:nvSpPr>
          <p:cNvPr id="19" name="文本框 18"/>
          <p:cNvSpPr txBox="1"/>
          <p:nvPr/>
        </p:nvSpPr>
        <p:spPr>
          <a:xfrm>
            <a:off x="7589520" y="4361260"/>
            <a:ext cx="1878330" cy="369332"/>
          </a:xfrm>
          <a:prstGeom prst="rect">
            <a:avLst/>
          </a:prstGeom>
          <a:noFill/>
        </p:spPr>
        <p:txBody>
          <a:bodyPr wrap="square" rtlCol="0">
            <a:spAutoFit/>
          </a:bodyPr>
          <a:lstStyle/>
          <a:p>
            <a:pPr algn="dist"/>
            <a:r>
              <a:rPr lang="zh-CN" altLang="en-US" dirty="0">
                <a:solidFill>
                  <a:srgbClr val="052663"/>
                </a:solidFill>
                <a:latin typeface="字魂59号-创粗黑" panose="00000500000000000000" pitchFamily="2" charset="-122"/>
                <a:ea typeface="字魂59号-创粗黑" panose="00000500000000000000" pitchFamily="2" charset="-122"/>
              </a:rPr>
              <a:t>指导教师：</a:t>
            </a:r>
            <a:r>
              <a:rPr lang="en-US" altLang="zh-CN" dirty="0">
                <a:solidFill>
                  <a:srgbClr val="052663"/>
                </a:solidFill>
                <a:latin typeface="字魂59号-创粗黑" panose="00000500000000000000" pitchFamily="2" charset="-122"/>
                <a:ea typeface="字魂59号-创粗黑" panose="00000500000000000000" pitchFamily="2" charset="-122"/>
              </a:rPr>
              <a:t>XXX</a:t>
            </a:r>
            <a:endParaRPr lang="zh-CN" altLang="en-US" dirty="0">
              <a:solidFill>
                <a:srgbClr val="052663"/>
              </a:solidFill>
              <a:latin typeface="字魂59号-创粗黑" panose="00000500000000000000" pitchFamily="2" charset="-122"/>
              <a:ea typeface="字魂59号-创粗黑" panose="00000500000000000000" pitchFamily="2" charset="-122"/>
            </a:endParaRPr>
          </a:p>
        </p:txBody>
      </p:sp>
      <p:grpSp>
        <p:nvGrpSpPr>
          <p:cNvPr id="25" name="组合 24"/>
          <p:cNvGrpSpPr/>
          <p:nvPr/>
        </p:nvGrpSpPr>
        <p:grpSpPr>
          <a:xfrm>
            <a:off x="-1016001" y="2685143"/>
            <a:ext cx="5372101" cy="2604406"/>
            <a:chOff x="-1016001" y="2685143"/>
            <a:chExt cx="5372101" cy="2604406"/>
          </a:xfrm>
        </p:grpSpPr>
        <p:sp>
          <p:nvSpPr>
            <p:cNvPr id="7" name="矩形: 圆角 6"/>
            <p:cNvSpPr/>
            <p:nvPr/>
          </p:nvSpPr>
          <p:spPr>
            <a:xfrm>
              <a:off x="-1016001" y="2685143"/>
              <a:ext cx="4296229" cy="1538514"/>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45145" y="3113314"/>
              <a:ext cx="2918279" cy="40011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GRADUATION REPLY</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grpSp>
          <p:nvGrpSpPr>
            <p:cNvPr id="24" name="组合 23"/>
            <p:cNvGrpSpPr/>
            <p:nvPr/>
          </p:nvGrpSpPr>
          <p:grpSpPr>
            <a:xfrm>
              <a:off x="-292100" y="3699328"/>
              <a:ext cx="4648200" cy="1590221"/>
              <a:chOff x="-292100" y="3699328"/>
              <a:chExt cx="4648200" cy="1590221"/>
            </a:xfrm>
          </p:grpSpPr>
          <p:sp>
            <p:nvSpPr>
              <p:cNvPr id="10" name="矩形: 圆角 9"/>
              <p:cNvSpPr/>
              <p:nvPr/>
            </p:nvSpPr>
            <p:spPr>
              <a:xfrm>
                <a:off x="-292100" y="3699328"/>
                <a:ext cx="4648200" cy="1590221"/>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276184" y="3952115"/>
                <a:ext cx="3802329" cy="1007541"/>
                <a:chOff x="649354" y="3834215"/>
                <a:chExt cx="3802329" cy="1007541"/>
              </a:xfrm>
            </p:grpSpPr>
            <p:sp>
              <p:nvSpPr>
                <p:cNvPr id="21" name="文本框 20"/>
                <p:cNvSpPr txBox="1"/>
                <p:nvPr/>
              </p:nvSpPr>
              <p:spPr>
                <a:xfrm>
                  <a:off x="649355" y="3834215"/>
                  <a:ext cx="1301672" cy="584775"/>
                </a:xfrm>
                <a:prstGeom prst="rect">
                  <a:avLst/>
                </a:prstGeom>
                <a:noFill/>
              </p:spPr>
              <p:txBody>
                <a:bodyPr wrap="square" rtlCol="0">
                  <a:spAutoFit/>
                </a:bodyPr>
                <a:lstStyle/>
                <a:p>
                  <a:pPr algn="dist"/>
                  <a:r>
                    <a:rPr lang="en-US" altLang="zh-CN" sz="3200" dirty="0">
                      <a:solidFill>
                        <a:schemeClr val="bg1"/>
                      </a:solidFill>
                      <a:latin typeface="思源黑体 CN Bold" panose="020B0800000000000000" pitchFamily="34" charset="-122"/>
                      <a:ea typeface="思源黑体 CN Bold" panose="020B0800000000000000" pitchFamily="34" charset="-122"/>
                    </a:rPr>
                    <a:t>202X</a:t>
                  </a:r>
                  <a:endParaRPr lang="zh-CN" altLang="en-US" sz="3200" dirty="0">
                    <a:solidFill>
                      <a:schemeClr val="bg1"/>
                    </a:solidFill>
                    <a:latin typeface="思源黑体 CN Bold" panose="020B0800000000000000" pitchFamily="34" charset="-122"/>
                    <a:ea typeface="思源黑体 CN Bold" panose="020B0800000000000000" pitchFamily="34" charset="-122"/>
                  </a:endParaRPr>
                </a:p>
              </p:txBody>
            </p:sp>
            <p:sp>
              <p:nvSpPr>
                <p:cNvPr id="22" name="文本框 21"/>
                <p:cNvSpPr txBox="1"/>
                <p:nvPr/>
              </p:nvSpPr>
              <p:spPr>
                <a:xfrm>
                  <a:off x="649354" y="4380091"/>
                  <a:ext cx="3802329" cy="461665"/>
                </a:xfrm>
                <a:prstGeom prst="rect">
                  <a:avLst/>
                </a:prstGeom>
                <a:noFill/>
              </p:spPr>
              <p:txBody>
                <a:bodyPr wrap="square" rtlCol="0">
                  <a:spAutoFit/>
                </a:bodyPr>
                <a:lstStyle/>
                <a:p>
                  <a:r>
                    <a:rPr lang="en-US" altLang="zh-CN" sz="2400" dirty="0">
                      <a:solidFill>
                        <a:schemeClr val="bg1"/>
                      </a:solidFill>
                      <a:latin typeface="思源黑体 CN Bold" panose="020B0800000000000000" pitchFamily="34" charset="-122"/>
                      <a:ea typeface="思源黑体 CN Bold" panose="020B0800000000000000" pitchFamily="34" charset="-122"/>
                    </a:rPr>
                    <a:t>COLLEGE GRADUATION</a:t>
                  </a:r>
                  <a:endParaRPr lang="zh-CN" altLang="en-US" sz="2400" dirty="0">
                    <a:solidFill>
                      <a:schemeClr val="bg1"/>
                    </a:solidFill>
                    <a:latin typeface="思源黑体 CN Bold" panose="020B0800000000000000" pitchFamily="34" charset="-122"/>
                    <a:ea typeface="思源黑体 CN Bold" panose="020B0800000000000000" pitchFamily="34" charset="-122"/>
                  </a:endParaRPr>
                </a:p>
              </p:txBody>
            </p:sp>
          </p:grpSp>
        </p:grpSp>
      </p:grpSp>
      <p:pic>
        <p:nvPicPr>
          <p:cNvPr id="26" name="5fb7f4e6457c9">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925864" y="228600"/>
            <a:ext cx="609600" cy="6096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3892">
        <p:random/>
      </p:transition>
    </mc:Choice>
    <mc:Fallback>
      <p:transition spd="slow" advTm="389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randombar(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6" repeatCount="indefinite" fill="remove" display="0">
                  <p:stCondLst>
                    <p:cond delay="indefinite"/>
                  </p:stCondLst>
                  <p:endCondLst>
                    <p:cond evt="onStopAudio" delay="0">
                      <p:tgtEl>
                        <p:sldTgt/>
                      </p:tgtEl>
                    </p:cond>
                  </p:endCondLst>
                </p:cTn>
                <p:tgtEl>
                  <p:spTgt spid="26"/>
                </p:tgtEl>
              </p:cMediaNode>
            </p:audio>
          </p:childTnLst>
        </p:cTn>
      </p:par>
    </p:tnLst>
    <p:bldLst>
      <p:bldP spid="15" grpId="0"/>
      <p:bldP spid="16" grpId="0"/>
      <p:bldP spid="17"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研究设备及方式</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sp>
        <p:nvSpPr>
          <p:cNvPr id="9" name="矩形: 圆角 8"/>
          <p:cNvSpPr/>
          <p:nvPr/>
        </p:nvSpPr>
        <p:spPr>
          <a:xfrm>
            <a:off x="450014" y="1285691"/>
            <a:ext cx="11291972" cy="2046514"/>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682641" y="1743408"/>
            <a:ext cx="3535680" cy="1131079"/>
            <a:chOff x="708041" y="1743408"/>
            <a:chExt cx="3535680" cy="1131079"/>
          </a:xfrm>
        </p:grpSpPr>
        <p:grpSp>
          <p:nvGrpSpPr>
            <p:cNvPr id="10" name="组合 9"/>
            <p:cNvGrpSpPr/>
            <p:nvPr/>
          </p:nvGrpSpPr>
          <p:grpSpPr>
            <a:xfrm>
              <a:off x="1847230" y="1743408"/>
              <a:ext cx="2396491" cy="1131079"/>
              <a:chOff x="868279" y="1724054"/>
              <a:chExt cx="2396491" cy="1131079"/>
            </a:xfrm>
          </p:grpSpPr>
          <p:sp>
            <p:nvSpPr>
              <p:cNvPr id="11" name="文本框 10"/>
              <p:cNvSpPr txBox="1"/>
              <p:nvPr/>
            </p:nvSpPr>
            <p:spPr>
              <a:xfrm>
                <a:off x="868279" y="1724054"/>
                <a:ext cx="1637846" cy="461665"/>
              </a:xfrm>
              <a:prstGeom prst="rect">
                <a:avLst/>
              </a:prstGeom>
              <a:noFill/>
            </p:spPr>
            <p:txBody>
              <a:bodyPr wrap="square" rtlCol="0">
                <a:spAutoFit/>
              </a:bodyPr>
              <a:lstStyle/>
              <a:p>
                <a:r>
                  <a:rPr lang="zh-CN" altLang="en-US" sz="2400" dirty="0">
                    <a:solidFill>
                      <a:schemeClr val="bg1"/>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bg1"/>
                  </a:solidFill>
                  <a:latin typeface="字魂59号-创粗黑" panose="00000500000000000000" pitchFamily="2" charset="-122"/>
                  <a:ea typeface="字魂59号-创粗黑" panose="00000500000000000000" pitchFamily="2" charset="-122"/>
                </a:endParaRPr>
              </a:p>
            </p:txBody>
          </p:sp>
          <p:sp>
            <p:nvSpPr>
              <p:cNvPr id="12" name="文本框 11"/>
              <p:cNvSpPr txBox="1"/>
              <p:nvPr/>
            </p:nvSpPr>
            <p:spPr>
              <a:xfrm>
                <a:off x="868279" y="2116469"/>
                <a:ext cx="2396491" cy="738664"/>
              </a:xfrm>
              <a:prstGeom prst="rect">
                <a:avLst/>
              </a:prstGeom>
              <a:noFill/>
            </p:spPr>
            <p:txBody>
              <a:bodyPr wrap="square" rtlCol="0">
                <a:spAutoFit/>
              </a:bodyPr>
              <a:lstStyle/>
              <a:p>
                <a:r>
                  <a:rPr lang="zh-CN" altLang="en-US" sz="1400" spc="400" dirty="0">
                    <a:solidFill>
                      <a:schemeClr val="bg1"/>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bg1"/>
                  </a:solidFill>
                  <a:latin typeface="字魂58号-创中黑" panose="00000500000000000000" pitchFamily="2" charset="-122"/>
                  <a:ea typeface="字魂58号-创中黑" panose="00000500000000000000" pitchFamily="2" charset="-122"/>
                </a:endParaRPr>
              </a:p>
            </p:txBody>
          </p:sp>
        </p:grpSp>
        <p:sp>
          <p:nvSpPr>
            <p:cNvPr id="13" name="文本框 12"/>
            <p:cNvSpPr txBox="1"/>
            <p:nvPr/>
          </p:nvSpPr>
          <p:spPr>
            <a:xfrm>
              <a:off x="708041" y="1924227"/>
              <a:ext cx="1028700" cy="769441"/>
            </a:xfrm>
            <a:prstGeom prst="rect">
              <a:avLst/>
            </a:prstGeom>
            <a:noFill/>
          </p:spPr>
          <p:txBody>
            <a:bodyPr wrap="square" rtlCol="0">
              <a:spAutoFit/>
            </a:bodyPr>
            <a:lstStyle/>
            <a:p>
              <a:pPr algn="ctr"/>
              <a:r>
                <a:rPr lang="en-US" altLang="zh-CN" sz="4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01</a:t>
              </a:r>
              <a:endParaRPr lang="zh-CN" altLang="en-US" sz="4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nvGrpSpPr>
          <p:cNvPr id="19" name="组合 18"/>
          <p:cNvGrpSpPr/>
          <p:nvPr/>
        </p:nvGrpSpPr>
        <p:grpSpPr>
          <a:xfrm>
            <a:off x="4302760" y="1743408"/>
            <a:ext cx="3535680" cy="1131079"/>
            <a:chOff x="5610844" y="1743408"/>
            <a:chExt cx="3535680" cy="1131079"/>
          </a:xfrm>
        </p:grpSpPr>
        <p:grpSp>
          <p:nvGrpSpPr>
            <p:cNvPr id="15" name="组合 14"/>
            <p:cNvGrpSpPr/>
            <p:nvPr/>
          </p:nvGrpSpPr>
          <p:grpSpPr>
            <a:xfrm>
              <a:off x="6750033" y="1743408"/>
              <a:ext cx="2396491" cy="1131079"/>
              <a:chOff x="868279" y="1724054"/>
              <a:chExt cx="2396491" cy="1131079"/>
            </a:xfrm>
          </p:grpSpPr>
          <p:sp>
            <p:nvSpPr>
              <p:cNvPr id="16" name="文本框 15"/>
              <p:cNvSpPr txBox="1"/>
              <p:nvPr/>
            </p:nvSpPr>
            <p:spPr>
              <a:xfrm>
                <a:off x="868279" y="1724054"/>
                <a:ext cx="1637846" cy="461665"/>
              </a:xfrm>
              <a:prstGeom prst="rect">
                <a:avLst/>
              </a:prstGeom>
              <a:noFill/>
            </p:spPr>
            <p:txBody>
              <a:bodyPr wrap="square" rtlCol="0">
                <a:spAutoFit/>
              </a:bodyPr>
              <a:lstStyle/>
              <a:p>
                <a:r>
                  <a:rPr lang="zh-CN" altLang="en-US" sz="2400" dirty="0">
                    <a:solidFill>
                      <a:schemeClr val="bg1"/>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bg1"/>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868279" y="2116469"/>
                <a:ext cx="2396491" cy="738664"/>
              </a:xfrm>
              <a:prstGeom prst="rect">
                <a:avLst/>
              </a:prstGeom>
              <a:noFill/>
            </p:spPr>
            <p:txBody>
              <a:bodyPr wrap="square" rtlCol="0">
                <a:spAutoFit/>
              </a:bodyPr>
              <a:lstStyle/>
              <a:p>
                <a:r>
                  <a:rPr lang="zh-CN" altLang="en-US" sz="1400" spc="400" dirty="0">
                    <a:solidFill>
                      <a:schemeClr val="bg1"/>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bg1"/>
                  </a:solidFill>
                  <a:latin typeface="字魂58号-创中黑" panose="00000500000000000000" pitchFamily="2" charset="-122"/>
                  <a:ea typeface="字魂58号-创中黑" panose="00000500000000000000" pitchFamily="2" charset="-122"/>
                </a:endParaRPr>
              </a:p>
            </p:txBody>
          </p:sp>
        </p:grpSp>
        <p:sp>
          <p:nvSpPr>
            <p:cNvPr id="18" name="文本框 17"/>
            <p:cNvSpPr txBox="1"/>
            <p:nvPr/>
          </p:nvSpPr>
          <p:spPr>
            <a:xfrm>
              <a:off x="5610844" y="1924227"/>
              <a:ext cx="1028700" cy="769441"/>
            </a:xfrm>
            <a:prstGeom prst="rect">
              <a:avLst/>
            </a:prstGeom>
            <a:noFill/>
          </p:spPr>
          <p:txBody>
            <a:bodyPr wrap="square" rtlCol="0">
              <a:spAutoFit/>
            </a:bodyPr>
            <a:lstStyle/>
            <a:p>
              <a:pPr algn="ctr"/>
              <a:r>
                <a:rPr lang="en-US" altLang="zh-CN" sz="4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02</a:t>
              </a:r>
              <a:endParaRPr lang="zh-CN" altLang="en-US" sz="4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nvGrpSpPr>
          <p:cNvPr id="21" name="组合 20"/>
          <p:cNvGrpSpPr/>
          <p:nvPr/>
        </p:nvGrpSpPr>
        <p:grpSpPr>
          <a:xfrm>
            <a:off x="7922879" y="1743408"/>
            <a:ext cx="3535680" cy="1131079"/>
            <a:chOff x="5610844" y="1743408"/>
            <a:chExt cx="3535680" cy="1131079"/>
          </a:xfrm>
        </p:grpSpPr>
        <p:grpSp>
          <p:nvGrpSpPr>
            <p:cNvPr id="22" name="组合 21"/>
            <p:cNvGrpSpPr/>
            <p:nvPr/>
          </p:nvGrpSpPr>
          <p:grpSpPr>
            <a:xfrm>
              <a:off x="6750033" y="1743408"/>
              <a:ext cx="2396491" cy="1131079"/>
              <a:chOff x="868279" y="1724054"/>
              <a:chExt cx="2396491" cy="1131079"/>
            </a:xfrm>
          </p:grpSpPr>
          <p:sp>
            <p:nvSpPr>
              <p:cNvPr id="24" name="文本框 23"/>
              <p:cNvSpPr txBox="1"/>
              <p:nvPr/>
            </p:nvSpPr>
            <p:spPr>
              <a:xfrm>
                <a:off x="868279" y="1724054"/>
                <a:ext cx="1637846" cy="461665"/>
              </a:xfrm>
              <a:prstGeom prst="rect">
                <a:avLst/>
              </a:prstGeom>
              <a:noFill/>
            </p:spPr>
            <p:txBody>
              <a:bodyPr wrap="square" rtlCol="0">
                <a:spAutoFit/>
              </a:bodyPr>
              <a:lstStyle/>
              <a:p>
                <a:r>
                  <a:rPr lang="zh-CN" altLang="en-US" sz="2400" dirty="0">
                    <a:solidFill>
                      <a:schemeClr val="bg1"/>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bg1"/>
                  </a:solidFill>
                  <a:latin typeface="字魂59号-创粗黑" panose="00000500000000000000" pitchFamily="2" charset="-122"/>
                  <a:ea typeface="字魂59号-创粗黑" panose="00000500000000000000" pitchFamily="2" charset="-122"/>
                </a:endParaRPr>
              </a:p>
            </p:txBody>
          </p:sp>
          <p:sp>
            <p:nvSpPr>
              <p:cNvPr id="25" name="文本框 24"/>
              <p:cNvSpPr txBox="1"/>
              <p:nvPr/>
            </p:nvSpPr>
            <p:spPr>
              <a:xfrm>
                <a:off x="868279" y="2116469"/>
                <a:ext cx="2396491" cy="738664"/>
              </a:xfrm>
              <a:prstGeom prst="rect">
                <a:avLst/>
              </a:prstGeom>
              <a:noFill/>
            </p:spPr>
            <p:txBody>
              <a:bodyPr wrap="square" rtlCol="0">
                <a:spAutoFit/>
              </a:bodyPr>
              <a:lstStyle/>
              <a:p>
                <a:r>
                  <a:rPr lang="zh-CN" altLang="en-US" sz="1400" spc="400" dirty="0">
                    <a:solidFill>
                      <a:schemeClr val="bg1"/>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bg1"/>
                  </a:solidFill>
                  <a:latin typeface="字魂58号-创中黑" panose="00000500000000000000" pitchFamily="2" charset="-122"/>
                  <a:ea typeface="字魂58号-创中黑" panose="00000500000000000000" pitchFamily="2" charset="-122"/>
                </a:endParaRPr>
              </a:p>
            </p:txBody>
          </p:sp>
        </p:grpSp>
        <p:sp>
          <p:nvSpPr>
            <p:cNvPr id="23" name="文本框 22"/>
            <p:cNvSpPr txBox="1"/>
            <p:nvPr/>
          </p:nvSpPr>
          <p:spPr>
            <a:xfrm>
              <a:off x="5610844" y="1924227"/>
              <a:ext cx="1028700" cy="769441"/>
            </a:xfrm>
            <a:prstGeom prst="rect">
              <a:avLst/>
            </a:prstGeom>
            <a:noFill/>
          </p:spPr>
          <p:txBody>
            <a:bodyPr wrap="square" rtlCol="0">
              <a:spAutoFit/>
            </a:bodyPr>
            <a:lstStyle/>
            <a:p>
              <a:pPr algn="ctr"/>
              <a:r>
                <a:rPr lang="en-US" altLang="zh-CN" sz="4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03</a:t>
              </a:r>
              <a:endParaRPr lang="zh-CN" altLang="en-US" sz="4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aphicFrame>
        <p:nvGraphicFramePr>
          <p:cNvPr id="28" name="图表 27"/>
          <p:cNvGraphicFramePr/>
          <p:nvPr/>
        </p:nvGraphicFramePr>
        <p:xfrm>
          <a:off x="868279" y="3789922"/>
          <a:ext cx="10231521" cy="2348411"/>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1623">
        <p:random/>
      </p:transition>
    </mc:Choice>
    <mc:Fallback>
      <p:transition spd="slow" advTm="162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a:solidFill>
                    <a:srgbClr val="052663"/>
                  </a:solidFill>
                  <a:latin typeface="字魂59号-创粗黑" panose="00000500000000000000" pitchFamily="2" charset="-122"/>
                  <a:ea typeface="字魂59号-创粗黑" panose="00000500000000000000" pitchFamily="2" charset="-122"/>
                </a:rPr>
                <a:t>研究设备及方式</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l="18481" r="21183"/>
          <a:stretch>
            <a:fillRect/>
          </a:stretch>
        </p:blipFill>
        <p:spPr>
          <a:xfrm>
            <a:off x="1173914" y="1507232"/>
            <a:ext cx="3648794" cy="4535552"/>
          </a:xfrm>
          <a:prstGeom prst="rect">
            <a:avLst/>
          </a:prstGeom>
          <a:effectLst>
            <a:outerShdw blurRad="101600" sx="101000" sy="101000" algn="ctr" rotWithShape="0">
              <a:prstClr val="black">
                <a:alpha val="40000"/>
              </a:prstClr>
            </a:outerShdw>
          </a:effectLst>
        </p:spPr>
      </p:pic>
      <p:grpSp>
        <p:nvGrpSpPr>
          <p:cNvPr id="14" name="组合 13"/>
          <p:cNvGrpSpPr/>
          <p:nvPr/>
        </p:nvGrpSpPr>
        <p:grpSpPr>
          <a:xfrm>
            <a:off x="3286007" y="3485441"/>
            <a:ext cx="2407041" cy="876300"/>
            <a:chOff x="3371458" y="3263900"/>
            <a:chExt cx="2407041" cy="876300"/>
          </a:xfrm>
        </p:grpSpPr>
        <p:sp>
          <p:nvSpPr>
            <p:cNvPr id="11" name="矩形: 圆角 10"/>
            <p:cNvSpPr/>
            <p:nvPr/>
          </p:nvSpPr>
          <p:spPr>
            <a:xfrm>
              <a:off x="3371458" y="3263900"/>
              <a:ext cx="2407041" cy="876300"/>
            </a:xfrm>
            <a:prstGeom prst="roundRect">
              <a:avLst>
                <a:gd name="adj" fmla="val 50000"/>
              </a:avLst>
            </a:prstGeom>
            <a:solidFill>
              <a:srgbClr val="0072BB">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546278" y="3501995"/>
              <a:ext cx="2057400" cy="400110"/>
            </a:xfrm>
            <a:prstGeom prst="rect">
              <a:avLst/>
            </a:prstGeom>
            <a:noFill/>
          </p:spPr>
          <p:txBody>
            <a:bodyPr wrap="square">
              <a:spAutoFit/>
            </a:bodyPr>
            <a:lstStyle/>
            <a:p>
              <a:pPr algn="ctr"/>
              <a:r>
                <a:rPr lang="en-US" altLang="zh-CN" sz="20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GRADUATION</a:t>
              </a:r>
              <a:endParaRPr lang="zh-CN" altLang="en-US" sz="2000" dirty="0">
                <a:effectLst>
                  <a:outerShdw blurRad="38100" dist="38100" dir="2700000" algn="tl">
                    <a:srgbClr val="000000">
                      <a:alpha val="43137"/>
                    </a:srgbClr>
                  </a:outerShdw>
                </a:effectLst>
              </a:endParaRPr>
            </a:p>
          </p:txBody>
        </p:sp>
      </p:grpSp>
      <p:grpSp>
        <p:nvGrpSpPr>
          <p:cNvPr id="15" name="组合 14"/>
          <p:cNvGrpSpPr/>
          <p:nvPr/>
        </p:nvGrpSpPr>
        <p:grpSpPr>
          <a:xfrm>
            <a:off x="6096000" y="1711807"/>
            <a:ext cx="4650570" cy="1015675"/>
            <a:chOff x="868279" y="1624014"/>
            <a:chExt cx="4650570" cy="1015675"/>
          </a:xfrm>
        </p:grpSpPr>
        <p:sp>
          <p:nvSpPr>
            <p:cNvPr id="16" name="文本框 15"/>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18" name="组合 17"/>
          <p:cNvGrpSpPr/>
          <p:nvPr/>
        </p:nvGrpSpPr>
        <p:grpSpPr>
          <a:xfrm>
            <a:off x="6096000" y="3238547"/>
            <a:ext cx="4650570" cy="1015675"/>
            <a:chOff x="868279" y="1624014"/>
            <a:chExt cx="4650570" cy="1015675"/>
          </a:xfrm>
        </p:grpSpPr>
        <p:sp>
          <p:nvSpPr>
            <p:cNvPr id="19" name="文本框 18"/>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0" name="文本框 19"/>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1" name="组合 20"/>
          <p:cNvGrpSpPr/>
          <p:nvPr/>
        </p:nvGrpSpPr>
        <p:grpSpPr>
          <a:xfrm>
            <a:off x="6096000" y="4765287"/>
            <a:ext cx="4650570" cy="1015675"/>
            <a:chOff x="868279" y="1624014"/>
            <a:chExt cx="4650570" cy="1015675"/>
          </a:xfrm>
        </p:grpSpPr>
        <p:sp>
          <p:nvSpPr>
            <p:cNvPr id="22" name="文本框 21"/>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3" name="文本框 22"/>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4057">
        <p:random/>
      </p:transition>
    </mc:Choice>
    <mc:Fallback>
      <p:transition spd="slow" advTm="405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out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a:solidFill>
                    <a:srgbClr val="052663"/>
                  </a:solidFill>
                  <a:latin typeface="字魂59号-创粗黑" panose="00000500000000000000" pitchFamily="2" charset="-122"/>
                  <a:ea typeface="字魂59号-创粗黑" panose="00000500000000000000" pitchFamily="2" charset="-122"/>
                </a:rPr>
                <a:t>研究设备及方式</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sp>
        <p:nvSpPr>
          <p:cNvPr id="9" name="文本框 8"/>
          <p:cNvSpPr txBox="1"/>
          <p:nvPr/>
        </p:nvSpPr>
        <p:spPr>
          <a:xfrm>
            <a:off x="1415047" y="1717269"/>
            <a:ext cx="9361906" cy="523220"/>
          </a:xfrm>
          <a:prstGeom prst="rect">
            <a:avLst/>
          </a:prstGeom>
          <a:noFill/>
        </p:spPr>
        <p:txBody>
          <a:bodyPr wrap="square" rtlCol="0">
            <a:spAutoFit/>
          </a:bodyPr>
          <a:lstStyle/>
          <a:p>
            <a:pPr algn="ctr"/>
            <a:r>
              <a:rPr lang="zh-CN" altLang="en-US" sz="1400" spc="300" dirty="0">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单击此处添加标题内容，内容要复合标题需要，注意字体大小及文本匹配程度和专业程度。单击此处添加标题内容，内容要复合标题需要，注意字体大小。</a:t>
            </a:r>
            <a:endParaRPr lang="zh-CN" altLang="en-US" sz="1400" spc="300" dirty="0">
              <a:latin typeface="字魂58号-创中黑" panose="00000500000000000000" pitchFamily="2" charset="-122"/>
              <a:ea typeface="字魂58号-创中黑" panose="00000500000000000000" pitchFamily="2" charset="-122"/>
            </a:endParaRPr>
          </a:p>
        </p:txBody>
      </p:sp>
      <p:grpSp>
        <p:nvGrpSpPr>
          <p:cNvPr id="10" name="组合 9"/>
          <p:cNvGrpSpPr/>
          <p:nvPr/>
        </p:nvGrpSpPr>
        <p:grpSpPr>
          <a:xfrm>
            <a:off x="4892766" y="2776945"/>
            <a:ext cx="2406469" cy="0"/>
            <a:chOff x="4893491" y="2903945"/>
            <a:chExt cx="2406469" cy="0"/>
          </a:xfrm>
        </p:grpSpPr>
        <p:cxnSp>
          <p:nvCxnSpPr>
            <p:cNvPr id="11" name="直接连接符 10"/>
            <p:cNvCxnSpPr/>
            <p:nvPr/>
          </p:nvCxnSpPr>
          <p:spPr>
            <a:xfrm>
              <a:off x="4893491" y="2903945"/>
              <a:ext cx="623389" cy="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6676571" y="2903945"/>
              <a:ext cx="623389" cy="0"/>
            </a:xfrm>
            <a:prstGeom prst="line">
              <a:avLst/>
            </a:prstGeom>
          </p:spPr>
          <p:style>
            <a:lnRef idx="1">
              <a:schemeClr val="dk1"/>
            </a:lnRef>
            <a:fillRef idx="0">
              <a:schemeClr val="dk1"/>
            </a:fillRef>
            <a:effectRef idx="0">
              <a:schemeClr val="dk1"/>
            </a:effectRef>
            <a:fontRef idx="minor">
              <a:schemeClr val="tx1"/>
            </a:fontRef>
          </p:style>
        </p:cxnSp>
      </p:grpSp>
      <p:sp>
        <p:nvSpPr>
          <p:cNvPr id="13" name="文本框 12"/>
          <p:cNvSpPr txBox="1"/>
          <p:nvPr/>
        </p:nvSpPr>
        <p:spPr>
          <a:xfrm>
            <a:off x="5383530" y="2645703"/>
            <a:ext cx="1424940" cy="276999"/>
          </a:xfrm>
          <a:prstGeom prst="rect">
            <a:avLst/>
          </a:prstGeom>
          <a:noFill/>
        </p:spPr>
        <p:txBody>
          <a:bodyPr wrap="square" rtlCol="0">
            <a:spAutoFit/>
          </a:bodyPr>
          <a:lstStyle/>
          <a:p>
            <a:pPr algn="ctr"/>
            <a:r>
              <a:rPr lang="en-US" altLang="zh-CN" sz="1200" spc="400" dirty="0">
                <a:solidFill>
                  <a:schemeClr val="tx1">
                    <a:lumMod val="75000"/>
                    <a:lumOff val="25000"/>
                  </a:schemeClr>
                </a:solidFill>
                <a:latin typeface="字魂58号-创中黑" panose="00000500000000000000" pitchFamily="2" charset="-122"/>
                <a:ea typeface="字魂58号-创中黑" panose="00000500000000000000" pitchFamily="2" charset="-122"/>
              </a:rPr>
              <a:t>END FOUR</a:t>
            </a:r>
            <a:endParaRPr lang="zh-CN" altLang="en-US" sz="1200" spc="4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4" name="文本框 13"/>
          <p:cNvSpPr txBox="1"/>
          <p:nvPr/>
        </p:nvSpPr>
        <p:spPr>
          <a:xfrm>
            <a:off x="1693468" y="3085987"/>
            <a:ext cx="300790" cy="1015663"/>
          </a:xfrm>
          <a:prstGeom prst="rect">
            <a:avLst/>
          </a:prstGeom>
          <a:noFill/>
        </p:spPr>
        <p:txBody>
          <a:bodyPr wrap="square" rtlCol="0">
            <a:spAutoFit/>
          </a:bodyPr>
          <a:lstStyle/>
          <a:p>
            <a:pPr algn="ctr"/>
            <a:r>
              <a:rPr lang="en-US" altLang="zh-CN" sz="6000" dirty="0">
                <a:solidFill>
                  <a:schemeClr val="tx1">
                    <a:lumMod val="85000"/>
                    <a:lumOff val="15000"/>
                  </a:schemeClr>
                </a:solidFill>
                <a:latin typeface="字魂59号-创粗黑" panose="00000500000000000000" pitchFamily="2" charset="-122"/>
                <a:ea typeface="字魂59号-创粗黑" panose="00000500000000000000" pitchFamily="2" charset="-122"/>
              </a:rPr>
              <a:t>1</a:t>
            </a:r>
            <a:endParaRPr lang="zh-CN" altLang="en-US" sz="60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5" name="文本框 14"/>
          <p:cNvSpPr txBox="1"/>
          <p:nvPr/>
        </p:nvSpPr>
        <p:spPr>
          <a:xfrm>
            <a:off x="3819537" y="3085987"/>
            <a:ext cx="300790" cy="1015663"/>
          </a:xfrm>
          <a:prstGeom prst="rect">
            <a:avLst/>
          </a:prstGeom>
          <a:noFill/>
        </p:spPr>
        <p:txBody>
          <a:bodyPr wrap="square" rtlCol="0">
            <a:spAutoFit/>
          </a:bodyPr>
          <a:lstStyle/>
          <a:p>
            <a:pPr algn="ctr"/>
            <a:r>
              <a:rPr lang="en-US" altLang="zh-CN" sz="6000" dirty="0">
                <a:solidFill>
                  <a:schemeClr val="tx1">
                    <a:lumMod val="85000"/>
                    <a:lumOff val="15000"/>
                  </a:schemeClr>
                </a:solidFill>
                <a:latin typeface="字魂59号-创粗黑" panose="00000500000000000000" pitchFamily="2" charset="-122"/>
                <a:ea typeface="字魂59号-创粗黑" panose="00000500000000000000" pitchFamily="2" charset="-122"/>
              </a:rPr>
              <a:t>2</a:t>
            </a:r>
            <a:endParaRPr lang="zh-CN" altLang="en-US" sz="60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6" name="文本框 15"/>
          <p:cNvSpPr txBox="1"/>
          <p:nvPr/>
        </p:nvSpPr>
        <p:spPr>
          <a:xfrm>
            <a:off x="5945606" y="3085987"/>
            <a:ext cx="300790" cy="1015663"/>
          </a:xfrm>
          <a:prstGeom prst="rect">
            <a:avLst/>
          </a:prstGeom>
          <a:noFill/>
        </p:spPr>
        <p:txBody>
          <a:bodyPr wrap="square" rtlCol="0">
            <a:spAutoFit/>
          </a:bodyPr>
          <a:lstStyle/>
          <a:p>
            <a:pPr algn="ctr"/>
            <a:r>
              <a:rPr lang="en-US" altLang="zh-CN" sz="6000" dirty="0">
                <a:solidFill>
                  <a:schemeClr val="tx1">
                    <a:lumMod val="85000"/>
                    <a:lumOff val="15000"/>
                  </a:schemeClr>
                </a:solidFill>
                <a:latin typeface="字魂59号-创粗黑" panose="00000500000000000000" pitchFamily="2" charset="-122"/>
                <a:ea typeface="字魂59号-创粗黑" panose="00000500000000000000" pitchFamily="2" charset="-122"/>
              </a:rPr>
              <a:t>3</a:t>
            </a:r>
            <a:endParaRPr lang="zh-CN" altLang="en-US" sz="60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8071675" y="3085987"/>
            <a:ext cx="300790" cy="1015663"/>
          </a:xfrm>
          <a:prstGeom prst="rect">
            <a:avLst/>
          </a:prstGeom>
          <a:noFill/>
        </p:spPr>
        <p:txBody>
          <a:bodyPr wrap="square" rtlCol="0">
            <a:spAutoFit/>
          </a:bodyPr>
          <a:lstStyle/>
          <a:p>
            <a:pPr algn="ctr"/>
            <a:r>
              <a:rPr lang="en-US" altLang="zh-CN" sz="6000" dirty="0">
                <a:solidFill>
                  <a:schemeClr val="tx1">
                    <a:lumMod val="85000"/>
                    <a:lumOff val="15000"/>
                  </a:schemeClr>
                </a:solidFill>
                <a:latin typeface="字魂59号-创粗黑" panose="00000500000000000000" pitchFamily="2" charset="-122"/>
                <a:ea typeface="字魂59号-创粗黑" panose="00000500000000000000" pitchFamily="2" charset="-122"/>
              </a:rPr>
              <a:t>4</a:t>
            </a:r>
            <a:endParaRPr lang="zh-CN" altLang="en-US" sz="60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8" name="文本框 17"/>
          <p:cNvSpPr txBox="1"/>
          <p:nvPr/>
        </p:nvSpPr>
        <p:spPr>
          <a:xfrm>
            <a:off x="10197742" y="3085987"/>
            <a:ext cx="300790" cy="1015663"/>
          </a:xfrm>
          <a:prstGeom prst="rect">
            <a:avLst/>
          </a:prstGeom>
          <a:noFill/>
        </p:spPr>
        <p:txBody>
          <a:bodyPr wrap="square" rtlCol="0">
            <a:spAutoFit/>
          </a:bodyPr>
          <a:lstStyle/>
          <a:p>
            <a:pPr algn="ctr"/>
            <a:r>
              <a:rPr lang="en-US" altLang="zh-CN" sz="6000" dirty="0">
                <a:solidFill>
                  <a:schemeClr val="tx1">
                    <a:lumMod val="85000"/>
                    <a:lumOff val="15000"/>
                  </a:schemeClr>
                </a:solidFill>
                <a:latin typeface="字魂59号-创粗黑" panose="00000500000000000000" pitchFamily="2" charset="-122"/>
                <a:ea typeface="字魂59号-创粗黑" panose="00000500000000000000" pitchFamily="2" charset="-122"/>
              </a:rPr>
              <a:t>5</a:t>
            </a:r>
            <a:endParaRPr lang="zh-CN" altLang="en-US" sz="60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cxnSp>
        <p:nvCxnSpPr>
          <p:cNvPr id="19" name="直接箭头连接符 18"/>
          <p:cNvCxnSpPr/>
          <p:nvPr/>
        </p:nvCxnSpPr>
        <p:spPr>
          <a:xfrm>
            <a:off x="2181225" y="3608101"/>
            <a:ext cx="1276350" cy="0"/>
          </a:xfrm>
          <a:prstGeom prst="straightConnector1">
            <a:avLst/>
          </a:prstGeom>
          <a:ln w="15875">
            <a:solidFill>
              <a:srgbClr val="0072B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337685" y="3608101"/>
            <a:ext cx="1276350" cy="0"/>
          </a:xfrm>
          <a:prstGeom prst="straightConnector1">
            <a:avLst/>
          </a:prstGeom>
          <a:ln w="15875">
            <a:solidFill>
              <a:srgbClr val="FEBD3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494145" y="3608101"/>
            <a:ext cx="1276350" cy="0"/>
          </a:xfrm>
          <a:prstGeom prst="straightConnector1">
            <a:avLst/>
          </a:prstGeom>
          <a:ln w="15875">
            <a:solidFill>
              <a:srgbClr val="0072B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8650605" y="3608101"/>
            <a:ext cx="1276350" cy="0"/>
          </a:xfrm>
          <a:prstGeom prst="straightConnector1">
            <a:avLst/>
          </a:prstGeom>
          <a:ln w="15875">
            <a:solidFill>
              <a:srgbClr val="FEBD3D"/>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960172" y="4178846"/>
            <a:ext cx="1767382" cy="1181588"/>
            <a:chOff x="960172" y="4305846"/>
            <a:chExt cx="1767382" cy="1181588"/>
          </a:xfrm>
        </p:grpSpPr>
        <p:sp>
          <p:nvSpPr>
            <p:cNvPr id="24" name="文本框 23"/>
            <p:cNvSpPr txBox="1"/>
            <p:nvPr/>
          </p:nvSpPr>
          <p:spPr>
            <a:xfrm>
              <a:off x="1175843" y="430584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5" name="文本框 24"/>
            <p:cNvSpPr txBox="1"/>
            <p:nvPr/>
          </p:nvSpPr>
          <p:spPr>
            <a:xfrm>
              <a:off x="960172" y="4717993"/>
              <a:ext cx="1767382" cy="769441"/>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100" dirty="0">
                <a:solidFill>
                  <a:schemeClr val="tx1">
                    <a:lumMod val="85000"/>
                    <a:lumOff val="15000"/>
                  </a:schemeClr>
                </a:solidFill>
              </a:endParaRPr>
            </a:p>
          </p:txBody>
        </p:sp>
      </p:grpSp>
      <p:grpSp>
        <p:nvGrpSpPr>
          <p:cNvPr id="26" name="组合 25"/>
          <p:cNvGrpSpPr/>
          <p:nvPr/>
        </p:nvGrpSpPr>
        <p:grpSpPr>
          <a:xfrm>
            <a:off x="3086240" y="4178846"/>
            <a:ext cx="1767382" cy="1181588"/>
            <a:chOff x="3096809" y="4305846"/>
            <a:chExt cx="1767382" cy="1181588"/>
          </a:xfrm>
        </p:grpSpPr>
        <p:sp>
          <p:nvSpPr>
            <p:cNvPr id="27" name="文本框 26"/>
            <p:cNvSpPr txBox="1"/>
            <p:nvPr/>
          </p:nvSpPr>
          <p:spPr>
            <a:xfrm>
              <a:off x="3312480" y="430584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8" name="文本框 27"/>
            <p:cNvSpPr txBox="1"/>
            <p:nvPr/>
          </p:nvSpPr>
          <p:spPr>
            <a:xfrm>
              <a:off x="3096809" y="4717993"/>
              <a:ext cx="1767382" cy="769441"/>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100" dirty="0">
                <a:solidFill>
                  <a:schemeClr val="tx1">
                    <a:lumMod val="85000"/>
                    <a:lumOff val="15000"/>
                  </a:schemeClr>
                </a:solidFill>
              </a:endParaRPr>
            </a:p>
          </p:txBody>
        </p:sp>
      </p:grpSp>
      <p:grpSp>
        <p:nvGrpSpPr>
          <p:cNvPr id="29" name="组合 28"/>
          <p:cNvGrpSpPr/>
          <p:nvPr/>
        </p:nvGrpSpPr>
        <p:grpSpPr>
          <a:xfrm>
            <a:off x="5212308" y="4178846"/>
            <a:ext cx="1767382" cy="1181588"/>
            <a:chOff x="5237256" y="4305846"/>
            <a:chExt cx="1767382" cy="1181588"/>
          </a:xfrm>
        </p:grpSpPr>
        <p:sp>
          <p:nvSpPr>
            <p:cNvPr id="30" name="文本框 29"/>
            <p:cNvSpPr txBox="1"/>
            <p:nvPr/>
          </p:nvSpPr>
          <p:spPr>
            <a:xfrm>
              <a:off x="5452927" y="430584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1" name="文本框 30"/>
            <p:cNvSpPr txBox="1"/>
            <p:nvPr/>
          </p:nvSpPr>
          <p:spPr>
            <a:xfrm>
              <a:off x="5237256" y="4717993"/>
              <a:ext cx="1767382" cy="769441"/>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100" dirty="0">
                <a:solidFill>
                  <a:schemeClr val="tx1">
                    <a:lumMod val="85000"/>
                    <a:lumOff val="15000"/>
                  </a:schemeClr>
                </a:solidFill>
              </a:endParaRPr>
            </a:p>
          </p:txBody>
        </p:sp>
      </p:grpSp>
      <p:grpSp>
        <p:nvGrpSpPr>
          <p:cNvPr id="32" name="组合 31"/>
          <p:cNvGrpSpPr/>
          <p:nvPr/>
        </p:nvGrpSpPr>
        <p:grpSpPr>
          <a:xfrm>
            <a:off x="7338377" y="4178846"/>
            <a:ext cx="1767382" cy="1181588"/>
            <a:chOff x="7327811" y="4305846"/>
            <a:chExt cx="1767382" cy="1181588"/>
          </a:xfrm>
        </p:grpSpPr>
        <p:sp>
          <p:nvSpPr>
            <p:cNvPr id="33" name="文本框 32"/>
            <p:cNvSpPr txBox="1"/>
            <p:nvPr/>
          </p:nvSpPr>
          <p:spPr>
            <a:xfrm>
              <a:off x="7543482" y="430584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4" name="文本框 33"/>
            <p:cNvSpPr txBox="1"/>
            <p:nvPr/>
          </p:nvSpPr>
          <p:spPr>
            <a:xfrm>
              <a:off x="7327811" y="4717993"/>
              <a:ext cx="1767382" cy="769441"/>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100" dirty="0">
                <a:solidFill>
                  <a:schemeClr val="tx1">
                    <a:lumMod val="85000"/>
                    <a:lumOff val="15000"/>
                  </a:schemeClr>
                </a:solidFill>
              </a:endParaRPr>
            </a:p>
          </p:txBody>
        </p:sp>
      </p:grpSp>
      <p:grpSp>
        <p:nvGrpSpPr>
          <p:cNvPr id="35" name="组合 34"/>
          <p:cNvGrpSpPr/>
          <p:nvPr/>
        </p:nvGrpSpPr>
        <p:grpSpPr>
          <a:xfrm>
            <a:off x="9464446" y="4178846"/>
            <a:ext cx="1767382" cy="1181588"/>
            <a:chOff x="9464446" y="4305846"/>
            <a:chExt cx="1767382" cy="1181588"/>
          </a:xfrm>
        </p:grpSpPr>
        <p:sp>
          <p:nvSpPr>
            <p:cNvPr id="36" name="文本框 35"/>
            <p:cNvSpPr txBox="1"/>
            <p:nvPr/>
          </p:nvSpPr>
          <p:spPr>
            <a:xfrm>
              <a:off x="9680117" y="430584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7" name="文本框 36"/>
            <p:cNvSpPr txBox="1"/>
            <p:nvPr/>
          </p:nvSpPr>
          <p:spPr>
            <a:xfrm>
              <a:off x="9464446" y="4717993"/>
              <a:ext cx="1767382" cy="769441"/>
            </a:xfrm>
            <a:prstGeom prst="rect">
              <a:avLst/>
            </a:prstGeom>
            <a:noFill/>
          </p:spPr>
          <p:txBody>
            <a:bodyPr wrap="square" rtlCol="0">
              <a:spAutoFit/>
            </a:bodyPr>
            <a:lstStyle/>
            <a:p>
              <a:pPr algn="ctr"/>
              <a:r>
                <a:rPr lang="zh-CN" altLang="en-US" sz="11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100" dirty="0">
                <a:solidFill>
                  <a:schemeClr val="tx1">
                    <a:lumMod val="85000"/>
                    <a:lumOff val="15000"/>
                  </a:schemeClr>
                </a:solidFill>
              </a:endParaRPr>
            </a:p>
          </p:txBody>
        </p:sp>
      </p:grpSp>
      <p:sp>
        <p:nvSpPr>
          <p:cNvPr id="38" name="矩形: 圆角 37"/>
          <p:cNvSpPr/>
          <p:nvPr/>
        </p:nvSpPr>
        <p:spPr>
          <a:xfrm>
            <a:off x="9816742" y="5615081"/>
            <a:ext cx="3916941" cy="76944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10769242" y="5668532"/>
            <a:ext cx="3790950" cy="642814"/>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p:cNvSpPr/>
          <p:nvPr/>
        </p:nvSpPr>
        <p:spPr>
          <a:xfrm>
            <a:off x="10197742" y="6040007"/>
            <a:ext cx="3790950" cy="642814"/>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7925">
        <p:random/>
      </p:transition>
    </mc:Choice>
    <mc:Fallback>
      <p:transition spd="slow" advTm="7925">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left)">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500" fill="hold"/>
                                        <p:tgtEl>
                                          <p:spTgt spid="16"/>
                                        </p:tgtEl>
                                        <p:attrNameLst>
                                          <p:attrName>ppt_w</p:attrName>
                                        </p:attrNameLst>
                                      </p:cBhvr>
                                      <p:tavLst>
                                        <p:tav tm="0">
                                          <p:val>
                                            <p:fltVal val="0"/>
                                          </p:val>
                                        </p:tav>
                                        <p:tav tm="100000">
                                          <p:val>
                                            <p:strVal val="#ppt_w"/>
                                          </p:val>
                                        </p:tav>
                                      </p:tavLst>
                                    </p:anim>
                                    <p:anim calcmode="lin" valueType="num">
                                      <p:cBhvr>
                                        <p:cTn id="75" dur="500" fill="hold"/>
                                        <p:tgtEl>
                                          <p:spTgt spid="16"/>
                                        </p:tgtEl>
                                        <p:attrNameLst>
                                          <p:attrName>ppt_h</p:attrName>
                                        </p:attrNameLst>
                                      </p:cBhvr>
                                      <p:tavLst>
                                        <p:tav tm="0">
                                          <p:val>
                                            <p:fltVal val="0"/>
                                          </p:val>
                                        </p:tav>
                                        <p:tav tm="100000">
                                          <p:val>
                                            <p:strVal val="#ppt_h"/>
                                          </p:val>
                                        </p:tav>
                                      </p:tavLst>
                                    </p:anim>
                                    <p:animEffect transition="in" filter="fade">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1000"/>
                                        <p:tgtEl>
                                          <p:spTgt spid="29"/>
                                        </p:tgtEl>
                                      </p:cBhvr>
                                    </p:animEffect>
                                    <p:anim calcmode="lin" valueType="num">
                                      <p:cBhvr>
                                        <p:cTn id="82" dur="1000" fill="hold"/>
                                        <p:tgtEl>
                                          <p:spTgt spid="29"/>
                                        </p:tgtEl>
                                        <p:attrNameLst>
                                          <p:attrName>ppt_x</p:attrName>
                                        </p:attrNameLst>
                                      </p:cBhvr>
                                      <p:tavLst>
                                        <p:tav tm="0">
                                          <p:val>
                                            <p:strVal val="#ppt_x"/>
                                          </p:val>
                                        </p:tav>
                                        <p:tav tm="100000">
                                          <p:val>
                                            <p:strVal val="#ppt_x"/>
                                          </p:val>
                                        </p:tav>
                                      </p:tavLst>
                                    </p:anim>
                                    <p:anim calcmode="lin" valueType="num">
                                      <p:cBhvr>
                                        <p:cTn id="8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 calcmode="lin" valueType="num">
                                      <p:cBhvr>
                                        <p:cTn id="93" dur="500" fill="hold"/>
                                        <p:tgtEl>
                                          <p:spTgt spid="17"/>
                                        </p:tgtEl>
                                        <p:attrNameLst>
                                          <p:attrName>ppt_w</p:attrName>
                                        </p:attrNameLst>
                                      </p:cBhvr>
                                      <p:tavLst>
                                        <p:tav tm="0">
                                          <p:val>
                                            <p:fltVal val="0"/>
                                          </p:val>
                                        </p:tav>
                                        <p:tav tm="100000">
                                          <p:val>
                                            <p:strVal val="#ppt_w"/>
                                          </p:val>
                                        </p:tav>
                                      </p:tavLst>
                                    </p:anim>
                                    <p:anim calcmode="lin" valueType="num">
                                      <p:cBhvr>
                                        <p:cTn id="94" dur="500" fill="hold"/>
                                        <p:tgtEl>
                                          <p:spTgt spid="17"/>
                                        </p:tgtEl>
                                        <p:attrNameLst>
                                          <p:attrName>ppt_h</p:attrName>
                                        </p:attrNameLst>
                                      </p:cBhvr>
                                      <p:tavLst>
                                        <p:tav tm="0">
                                          <p:val>
                                            <p:fltVal val="0"/>
                                          </p:val>
                                        </p:tav>
                                        <p:tav tm="100000">
                                          <p:val>
                                            <p:strVal val="#ppt_h"/>
                                          </p:val>
                                        </p:tav>
                                      </p:tavLst>
                                    </p:anim>
                                    <p:animEffect transition="in" filter="fade">
                                      <p:cBhvr>
                                        <p:cTn id="95" dur="500"/>
                                        <p:tgtEl>
                                          <p:spTgt spid="17"/>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1000"/>
                                        <p:tgtEl>
                                          <p:spTgt spid="32"/>
                                        </p:tgtEl>
                                      </p:cBhvr>
                                    </p:animEffect>
                                    <p:anim calcmode="lin" valueType="num">
                                      <p:cBhvr>
                                        <p:cTn id="101" dur="1000" fill="hold"/>
                                        <p:tgtEl>
                                          <p:spTgt spid="32"/>
                                        </p:tgtEl>
                                        <p:attrNameLst>
                                          <p:attrName>ppt_x</p:attrName>
                                        </p:attrNameLst>
                                      </p:cBhvr>
                                      <p:tavLst>
                                        <p:tav tm="0">
                                          <p:val>
                                            <p:strVal val="#ppt_x"/>
                                          </p:val>
                                        </p:tav>
                                        <p:tav tm="100000">
                                          <p:val>
                                            <p:strVal val="#ppt_x"/>
                                          </p:val>
                                        </p:tav>
                                      </p:tavLst>
                                    </p:anim>
                                    <p:anim calcmode="lin" valueType="num">
                                      <p:cBhvr>
                                        <p:cTn id="10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 calcmode="lin" valueType="num">
                                      <p:cBhvr>
                                        <p:cTn id="112" dur="500" fill="hold"/>
                                        <p:tgtEl>
                                          <p:spTgt spid="18"/>
                                        </p:tgtEl>
                                        <p:attrNameLst>
                                          <p:attrName>ppt_w</p:attrName>
                                        </p:attrNameLst>
                                      </p:cBhvr>
                                      <p:tavLst>
                                        <p:tav tm="0">
                                          <p:val>
                                            <p:fltVal val="0"/>
                                          </p:val>
                                        </p:tav>
                                        <p:tav tm="100000">
                                          <p:val>
                                            <p:strVal val="#ppt_w"/>
                                          </p:val>
                                        </p:tav>
                                      </p:tavLst>
                                    </p:anim>
                                    <p:anim calcmode="lin" valueType="num">
                                      <p:cBhvr>
                                        <p:cTn id="113" dur="500" fill="hold"/>
                                        <p:tgtEl>
                                          <p:spTgt spid="18"/>
                                        </p:tgtEl>
                                        <p:attrNameLst>
                                          <p:attrName>ppt_h</p:attrName>
                                        </p:attrNameLst>
                                      </p:cBhvr>
                                      <p:tavLst>
                                        <p:tav tm="0">
                                          <p:val>
                                            <p:fltVal val="0"/>
                                          </p:val>
                                        </p:tav>
                                        <p:tav tm="100000">
                                          <p:val>
                                            <p:strVal val="#ppt_h"/>
                                          </p:val>
                                        </p:tav>
                                      </p:tavLst>
                                    </p:anim>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1000"/>
                                        <p:tgtEl>
                                          <p:spTgt spid="35"/>
                                        </p:tgtEl>
                                      </p:cBhvr>
                                    </p:animEffect>
                                    <p:anim calcmode="lin" valueType="num">
                                      <p:cBhvr>
                                        <p:cTn id="120" dur="1000" fill="hold"/>
                                        <p:tgtEl>
                                          <p:spTgt spid="35"/>
                                        </p:tgtEl>
                                        <p:attrNameLst>
                                          <p:attrName>ppt_x</p:attrName>
                                        </p:attrNameLst>
                                      </p:cBhvr>
                                      <p:tavLst>
                                        <p:tav tm="0">
                                          <p:val>
                                            <p:strVal val="#ppt_x"/>
                                          </p:val>
                                        </p:tav>
                                        <p:tav tm="100000">
                                          <p:val>
                                            <p:strVal val="#ppt_x"/>
                                          </p:val>
                                        </p:tav>
                                      </p:tavLst>
                                    </p:anim>
                                    <p:anim calcmode="lin" valueType="num">
                                      <p:cBhvr>
                                        <p:cTn id="1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a:solidFill>
                    <a:srgbClr val="052663"/>
                  </a:solidFill>
                  <a:latin typeface="字魂59号-创粗黑" panose="00000500000000000000" pitchFamily="2" charset="-122"/>
                  <a:ea typeface="字魂59号-创粗黑" panose="00000500000000000000" pitchFamily="2" charset="-122"/>
                </a:rPr>
                <a:t>研究设备及方式</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pic>
        <p:nvPicPr>
          <p:cNvPr id="9" name="图片 8"/>
          <p:cNvPicPr>
            <a:picLocks noChangeAspect="1"/>
          </p:cNvPicPr>
          <p:nvPr/>
        </p:nvPicPr>
        <p:blipFill rotWithShape="1">
          <a:blip r:embed="rId1">
            <a:extLst>
              <a:ext uri="{BEBA8EAE-BF5A-486C-A8C5-ECC9F3942E4B}">
                <a14:imgProps xmlns:a14="http://schemas.microsoft.com/office/drawing/2010/main">
                  <a14:imgLayer r:embed="rId2">
                    <a14:imgEffect>
                      <a14:backgroundRemoval t="9996" b="89963" l="0" r="100000">
                        <a14:foregroundMark x1="18778" y1="45648" x2="20861" y2="40816"/>
                        <a14:foregroundMark x1="62000" y1="32112" x2="63111" y2="26406"/>
                        <a14:foregroundMark x1="62111" y1="31570" x2="63611" y2="25281"/>
                        <a14:foregroundMark x1="98194" y1="37110" x2="97583" y2="33986"/>
                        <a14:backgroundMark x1="7028" y1="70096" x2="76833" y2="61933"/>
                        <a14:backgroundMark x1="20639" y1="60475" x2="73250" y2="59892"/>
                      </a14:backgroundRemoval>
                    </a14:imgEffect>
                    <a14:imgEffect>
                      <a14:saturation sat="33000"/>
                    </a14:imgEffect>
                  </a14:imgLayer>
                </a14:imgProps>
              </a:ext>
              <a:ext uri="{28A0092B-C50C-407E-A947-70E740481C1C}">
                <a14:useLocalDpi xmlns:a14="http://schemas.microsoft.com/office/drawing/2010/main" val="0"/>
              </a:ext>
            </a:extLst>
          </a:blip>
          <a:srcRect l="25422" t="18258" r="8470" b="52574"/>
          <a:stretch>
            <a:fillRect/>
          </a:stretch>
        </p:blipFill>
        <p:spPr>
          <a:xfrm>
            <a:off x="-1" y="3791536"/>
            <a:ext cx="12192000" cy="3587750"/>
          </a:xfrm>
          <a:prstGeom prst="rect">
            <a:avLst/>
          </a:prstGeom>
        </p:spPr>
      </p:pic>
      <p:sp>
        <p:nvSpPr>
          <p:cNvPr id="10" name="任意多边形: 形状 9"/>
          <p:cNvSpPr/>
          <p:nvPr/>
        </p:nvSpPr>
        <p:spPr>
          <a:xfrm>
            <a:off x="-276592" y="3775139"/>
            <a:ext cx="12612914" cy="2484569"/>
          </a:xfrm>
          <a:custGeom>
            <a:avLst/>
            <a:gdLst>
              <a:gd name="connsiteX0" fmla="*/ 0 w 12612914"/>
              <a:gd name="connsiteY0" fmla="*/ 2392783 h 2484569"/>
              <a:gd name="connsiteX1" fmla="*/ 1132114 w 12612914"/>
              <a:gd name="connsiteY1" fmla="*/ 2450840 h 2484569"/>
              <a:gd name="connsiteX2" fmla="*/ 2728686 w 12612914"/>
              <a:gd name="connsiteY2" fmla="*/ 2189583 h 2484569"/>
              <a:gd name="connsiteX3" fmla="*/ 3323771 w 12612914"/>
              <a:gd name="connsiteY3" fmla="*/ 1841240 h 2484569"/>
              <a:gd name="connsiteX4" fmla="*/ 3831771 w 12612914"/>
              <a:gd name="connsiteY4" fmla="*/ 2465355 h 2484569"/>
              <a:gd name="connsiteX5" fmla="*/ 5355771 w 12612914"/>
              <a:gd name="connsiteY5" fmla="*/ 970383 h 2484569"/>
              <a:gd name="connsiteX6" fmla="*/ 6241143 w 12612914"/>
              <a:gd name="connsiteY6" fmla="*/ 941355 h 2484569"/>
              <a:gd name="connsiteX7" fmla="*/ 6966857 w 12612914"/>
              <a:gd name="connsiteY7" fmla="*/ 723640 h 2484569"/>
              <a:gd name="connsiteX8" fmla="*/ 7489371 w 12612914"/>
              <a:gd name="connsiteY8" fmla="*/ 12440 h 2484569"/>
              <a:gd name="connsiteX9" fmla="*/ 8723086 w 12612914"/>
              <a:gd name="connsiteY9" fmla="*/ 1391298 h 2484569"/>
              <a:gd name="connsiteX10" fmla="*/ 10261600 w 12612914"/>
              <a:gd name="connsiteY10" fmla="*/ 854269 h 2484569"/>
              <a:gd name="connsiteX11" fmla="*/ 12133943 w 12612914"/>
              <a:gd name="connsiteY11" fmla="*/ 2102498 h 2484569"/>
              <a:gd name="connsiteX12" fmla="*/ 12612914 w 12612914"/>
              <a:gd name="connsiteY12" fmla="*/ 1304212 h 248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12914" h="2484569">
                <a:moveTo>
                  <a:pt x="0" y="2392783"/>
                </a:moveTo>
                <a:cubicBezTo>
                  <a:pt x="338666" y="2438745"/>
                  <a:pt x="677333" y="2484707"/>
                  <a:pt x="1132114" y="2450840"/>
                </a:cubicBezTo>
                <a:cubicBezTo>
                  <a:pt x="1586895" y="2416973"/>
                  <a:pt x="2363410" y="2291183"/>
                  <a:pt x="2728686" y="2189583"/>
                </a:cubicBezTo>
                <a:cubicBezTo>
                  <a:pt x="3093962" y="2087983"/>
                  <a:pt x="3139924" y="1795278"/>
                  <a:pt x="3323771" y="1841240"/>
                </a:cubicBezTo>
                <a:cubicBezTo>
                  <a:pt x="3507619" y="1887202"/>
                  <a:pt x="3493104" y="2610498"/>
                  <a:pt x="3831771" y="2465355"/>
                </a:cubicBezTo>
                <a:cubicBezTo>
                  <a:pt x="4170438" y="2320212"/>
                  <a:pt x="4954209" y="1224383"/>
                  <a:pt x="5355771" y="970383"/>
                </a:cubicBezTo>
                <a:cubicBezTo>
                  <a:pt x="5757333" y="716383"/>
                  <a:pt x="5972629" y="982479"/>
                  <a:pt x="6241143" y="941355"/>
                </a:cubicBezTo>
                <a:cubicBezTo>
                  <a:pt x="6509657" y="900231"/>
                  <a:pt x="6758819" y="878459"/>
                  <a:pt x="6966857" y="723640"/>
                </a:cubicBezTo>
                <a:cubicBezTo>
                  <a:pt x="7174895" y="568821"/>
                  <a:pt x="7196666" y="-98836"/>
                  <a:pt x="7489371" y="12440"/>
                </a:cubicBezTo>
                <a:cubicBezTo>
                  <a:pt x="7782076" y="123716"/>
                  <a:pt x="8261048" y="1250993"/>
                  <a:pt x="8723086" y="1391298"/>
                </a:cubicBezTo>
                <a:cubicBezTo>
                  <a:pt x="9185124" y="1531603"/>
                  <a:pt x="9693124" y="735736"/>
                  <a:pt x="10261600" y="854269"/>
                </a:cubicBezTo>
                <a:cubicBezTo>
                  <a:pt x="10830076" y="972802"/>
                  <a:pt x="11742057" y="2027507"/>
                  <a:pt x="12133943" y="2102498"/>
                </a:cubicBezTo>
                <a:cubicBezTo>
                  <a:pt x="12525829" y="2177488"/>
                  <a:pt x="12569371" y="1740850"/>
                  <a:pt x="12612914" y="1304212"/>
                </a:cubicBezTo>
              </a:path>
            </a:pathLst>
          </a:custGeom>
          <a:noFill/>
          <a:ln w="19050">
            <a:solidFill>
              <a:srgbClr val="0072B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2447890" y="4784711"/>
            <a:ext cx="0" cy="1088571"/>
          </a:xfrm>
          <a:prstGeom prst="straightConnector1">
            <a:avLst/>
          </a:prstGeom>
          <a:ln w="12700">
            <a:solidFill>
              <a:srgbClr val="FEBD3D"/>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779281" y="4368799"/>
            <a:ext cx="0" cy="624115"/>
          </a:xfrm>
          <a:prstGeom prst="straightConnector1">
            <a:avLst/>
          </a:prstGeom>
          <a:ln w="12700">
            <a:solidFill>
              <a:srgbClr val="FEBD3D"/>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7068455" y="3166187"/>
            <a:ext cx="0" cy="624115"/>
          </a:xfrm>
          <a:prstGeom prst="straightConnector1">
            <a:avLst/>
          </a:prstGeom>
          <a:ln w="12700">
            <a:solidFill>
              <a:srgbClr val="FEBD3D"/>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0000341" y="3907971"/>
            <a:ext cx="0" cy="624115"/>
          </a:xfrm>
          <a:prstGeom prst="straightConnector1">
            <a:avLst/>
          </a:prstGeom>
          <a:ln w="12700">
            <a:solidFill>
              <a:srgbClr val="FEBD3D"/>
            </a:solidFill>
            <a:prstDash val="lgDashDot"/>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273637" y="4502052"/>
            <a:ext cx="348506" cy="276999"/>
            <a:chOff x="2248678" y="4145572"/>
            <a:chExt cx="348506" cy="276999"/>
          </a:xfrm>
        </p:grpSpPr>
        <p:sp>
          <p:nvSpPr>
            <p:cNvPr id="16" name="椭圆 15"/>
            <p:cNvSpPr/>
            <p:nvPr/>
          </p:nvSpPr>
          <p:spPr>
            <a:xfrm>
              <a:off x="2292302" y="4151085"/>
              <a:ext cx="261258" cy="261258"/>
            </a:xfrm>
            <a:prstGeom prst="ellipse">
              <a:avLst/>
            </a:prstGeom>
            <a:solidFill>
              <a:srgbClr val="0072BB"/>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248678" y="4145572"/>
              <a:ext cx="348506" cy="276999"/>
            </a:xfrm>
            <a:prstGeom prst="rect">
              <a:avLst/>
            </a:prstGeom>
            <a:noFill/>
          </p:spPr>
          <p:txBody>
            <a:bodyPr wrap="square" rtlCol="0">
              <a:spAutoFit/>
            </a:bodyPr>
            <a:lstStyle/>
            <a:p>
              <a:pPr algn="ctr"/>
              <a:r>
                <a:rPr lang="en-US" altLang="zh-CN" sz="1200" dirty="0">
                  <a:solidFill>
                    <a:schemeClr val="bg1"/>
                  </a:solidFill>
                  <a:latin typeface="字魂59号-创粗黑" panose="00000500000000000000" pitchFamily="2" charset="-122"/>
                  <a:ea typeface="字魂59号-创粗黑" panose="00000500000000000000" pitchFamily="2" charset="-122"/>
                </a:rPr>
                <a:t>01</a:t>
              </a:r>
              <a:endParaRPr lang="zh-CN" altLang="en-US" sz="12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18" name="组合 17"/>
          <p:cNvGrpSpPr/>
          <p:nvPr/>
        </p:nvGrpSpPr>
        <p:grpSpPr>
          <a:xfrm>
            <a:off x="4599991" y="4067368"/>
            <a:ext cx="348506" cy="276999"/>
            <a:chOff x="4599991" y="3588397"/>
            <a:chExt cx="348506" cy="276999"/>
          </a:xfrm>
        </p:grpSpPr>
        <p:sp>
          <p:nvSpPr>
            <p:cNvPr id="19" name="椭圆 18"/>
            <p:cNvSpPr/>
            <p:nvPr/>
          </p:nvSpPr>
          <p:spPr>
            <a:xfrm>
              <a:off x="4643615" y="3588397"/>
              <a:ext cx="261258" cy="261258"/>
            </a:xfrm>
            <a:prstGeom prst="ellipse">
              <a:avLst/>
            </a:prstGeom>
            <a:solidFill>
              <a:srgbClr val="0072BB"/>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599991" y="3588397"/>
              <a:ext cx="348506" cy="276999"/>
            </a:xfrm>
            <a:prstGeom prst="rect">
              <a:avLst/>
            </a:prstGeom>
            <a:noFill/>
          </p:spPr>
          <p:txBody>
            <a:bodyPr wrap="square" rtlCol="0">
              <a:spAutoFit/>
            </a:bodyPr>
            <a:lstStyle/>
            <a:p>
              <a:pPr algn="ctr"/>
              <a:r>
                <a:rPr lang="en-US" altLang="zh-CN" sz="1200" dirty="0">
                  <a:solidFill>
                    <a:schemeClr val="bg1"/>
                  </a:solidFill>
                  <a:latin typeface="字魂59号-创粗黑" panose="00000500000000000000" pitchFamily="2" charset="-122"/>
                  <a:ea typeface="字魂59号-创粗黑" panose="00000500000000000000" pitchFamily="2" charset="-122"/>
                </a:rPr>
                <a:t>02</a:t>
              </a:r>
              <a:endParaRPr lang="zh-CN" altLang="en-US" sz="12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21" name="组合 20"/>
          <p:cNvGrpSpPr/>
          <p:nvPr/>
        </p:nvGrpSpPr>
        <p:grpSpPr>
          <a:xfrm>
            <a:off x="6885084" y="2887954"/>
            <a:ext cx="348506" cy="276999"/>
            <a:chOff x="6885084" y="2408983"/>
            <a:chExt cx="348506" cy="276999"/>
          </a:xfrm>
        </p:grpSpPr>
        <p:sp>
          <p:nvSpPr>
            <p:cNvPr id="22" name="椭圆 21"/>
            <p:cNvSpPr/>
            <p:nvPr/>
          </p:nvSpPr>
          <p:spPr>
            <a:xfrm>
              <a:off x="6928708" y="2411093"/>
              <a:ext cx="261258" cy="261258"/>
            </a:xfrm>
            <a:prstGeom prst="ellipse">
              <a:avLst/>
            </a:prstGeom>
            <a:solidFill>
              <a:srgbClr val="0072BB"/>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85084" y="2408983"/>
              <a:ext cx="348506" cy="276999"/>
            </a:xfrm>
            <a:prstGeom prst="rect">
              <a:avLst/>
            </a:prstGeom>
            <a:noFill/>
          </p:spPr>
          <p:txBody>
            <a:bodyPr wrap="square" rtlCol="0">
              <a:spAutoFit/>
            </a:bodyPr>
            <a:lstStyle/>
            <a:p>
              <a:pPr algn="ctr"/>
              <a:r>
                <a:rPr lang="en-US" altLang="zh-CN" sz="1200" dirty="0">
                  <a:solidFill>
                    <a:schemeClr val="bg1"/>
                  </a:solidFill>
                  <a:latin typeface="字魂59号-创粗黑" panose="00000500000000000000" pitchFamily="2" charset="-122"/>
                  <a:ea typeface="字魂59号-创粗黑" panose="00000500000000000000" pitchFamily="2" charset="-122"/>
                </a:rPr>
                <a:t>03</a:t>
              </a:r>
              <a:endParaRPr lang="zh-CN" altLang="en-US" sz="12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24" name="组合 23"/>
          <p:cNvGrpSpPr/>
          <p:nvPr/>
        </p:nvGrpSpPr>
        <p:grpSpPr>
          <a:xfrm>
            <a:off x="9806386" y="3617969"/>
            <a:ext cx="377835" cy="276999"/>
            <a:chOff x="9806386" y="3138998"/>
            <a:chExt cx="377835" cy="276999"/>
          </a:xfrm>
        </p:grpSpPr>
        <p:sp>
          <p:nvSpPr>
            <p:cNvPr id="25" name="椭圆 24"/>
            <p:cNvSpPr/>
            <p:nvPr/>
          </p:nvSpPr>
          <p:spPr>
            <a:xfrm>
              <a:off x="9864675" y="3146869"/>
              <a:ext cx="261258" cy="261258"/>
            </a:xfrm>
            <a:prstGeom prst="ellipse">
              <a:avLst/>
            </a:prstGeom>
            <a:solidFill>
              <a:srgbClr val="0072BB"/>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9806386" y="3138998"/>
              <a:ext cx="377835" cy="276999"/>
            </a:xfrm>
            <a:prstGeom prst="rect">
              <a:avLst/>
            </a:prstGeom>
            <a:noFill/>
          </p:spPr>
          <p:txBody>
            <a:bodyPr wrap="square" rtlCol="0">
              <a:spAutoFit/>
            </a:bodyPr>
            <a:lstStyle/>
            <a:p>
              <a:pPr algn="ctr"/>
              <a:r>
                <a:rPr lang="en-US" altLang="zh-CN" sz="1200" dirty="0">
                  <a:solidFill>
                    <a:schemeClr val="bg1"/>
                  </a:solidFill>
                  <a:latin typeface="字魂59号-创粗黑" panose="00000500000000000000" pitchFamily="2" charset="-122"/>
                  <a:ea typeface="字魂59号-创粗黑" panose="00000500000000000000" pitchFamily="2" charset="-122"/>
                </a:rPr>
                <a:t>04</a:t>
              </a:r>
              <a:endParaRPr lang="zh-CN" altLang="en-US" sz="1200" dirty="0">
                <a:solidFill>
                  <a:schemeClr val="bg1"/>
                </a:solidFill>
                <a:latin typeface="字魂59号-创粗黑" panose="00000500000000000000" pitchFamily="2" charset="-122"/>
                <a:ea typeface="字魂59号-创粗黑" panose="00000500000000000000" pitchFamily="2" charset="-122"/>
              </a:endParaRPr>
            </a:p>
          </p:txBody>
        </p:sp>
      </p:grpSp>
      <p:grpSp>
        <p:nvGrpSpPr>
          <p:cNvPr id="27" name="组合 26"/>
          <p:cNvGrpSpPr/>
          <p:nvPr/>
        </p:nvGrpSpPr>
        <p:grpSpPr>
          <a:xfrm>
            <a:off x="3405400" y="2545145"/>
            <a:ext cx="2556136" cy="1178823"/>
            <a:chOff x="3405400" y="2545145"/>
            <a:chExt cx="2556136" cy="1178823"/>
          </a:xfrm>
        </p:grpSpPr>
        <p:sp>
          <p:nvSpPr>
            <p:cNvPr id="28" name="文本框 27"/>
            <p:cNvSpPr txBox="1"/>
            <p:nvPr/>
          </p:nvSpPr>
          <p:spPr>
            <a:xfrm>
              <a:off x="3405400" y="2985304"/>
              <a:ext cx="2556136" cy="738664"/>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tx1">
                    <a:lumMod val="85000"/>
                    <a:lumOff val="15000"/>
                  </a:schemeClr>
                </a:solidFill>
              </a:endParaRPr>
            </a:p>
          </p:txBody>
        </p:sp>
        <p:sp>
          <p:nvSpPr>
            <p:cNvPr id="29" name="文本框 28"/>
            <p:cNvSpPr txBox="1"/>
            <p:nvPr/>
          </p:nvSpPr>
          <p:spPr>
            <a:xfrm>
              <a:off x="3405400" y="2545145"/>
              <a:ext cx="1814828"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grpSp>
        <p:nvGrpSpPr>
          <p:cNvPr id="30" name="组合 29"/>
          <p:cNvGrpSpPr/>
          <p:nvPr/>
        </p:nvGrpSpPr>
        <p:grpSpPr>
          <a:xfrm>
            <a:off x="633062" y="3325474"/>
            <a:ext cx="2556136" cy="1178823"/>
            <a:chOff x="633062" y="3325474"/>
            <a:chExt cx="2556136" cy="1178823"/>
          </a:xfrm>
        </p:grpSpPr>
        <p:sp>
          <p:nvSpPr>
            <p:cNvPr id="31" name="文本框 30"/>
            <p:cNvSpPr txBox="1"/>
            <p:nvPr/>
          </p:nvSpPr>
          <p:spPr>
            <a:xfrm>
              <a:off x="633062" y="3765633"/>
              <a:ext cx="2556136" cy="738664"/>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tx1">
                    <a:lumMod val="85000"/>
                    <a:lumOff val="15000"/>
                  </a:schemeClr>
                </a:solidFill>
              </a:endParaRPr>
            </a:p>
          </p:txBody>
        </p:sp>
        <p:sp>
          <p:nvSpPr>
            <p:cNvPr id="32" name="文本框 31"/>
            <p:cNvSpPr txBox="1"/>
            <p:nvPr/>
          </p:nvSpPr>
          <p:spPr>
            <a:xfrm>
              <a:off x="633062" y="3325474"/>
              <a:ext cx="1814828"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grpSp>
        <p:nvGrpSpPr>
          <p:cNvPr id="33" name="组合 32"/>
          <p:cNvGrpSpPr/>
          <p:nvPr/>
        </p:nvGrpSpPr>
        <p:grpSpPr>
          <a:xfrm>
            <a:off x="6488756" y="1528604"/>
            <a:ext cx="2556136" cy="1178823"/>
            <a:chOff x="6488756" y="1528604"/>
            <a:chExt cx="2556136" cy="1178823"/>
          </a:xfrm>
        </p:grpSpPr>
        <p:sp>
          <p:nvSpPr>
            <p:cNvPr id="34" name="文本框 33"/>
            <p:cNvSpPr txBox="1"/>
            <p:nvPr/>
          </p:nvSpPr>
          <p:spPr>
            <a:xfrm>
              <a:off x="6488756" y="1968763"/>
              <a:ext cx="2556136" cy="738664"/>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tx1">
                    <a:lumMod val="85000"/>
                    <a:lumOff val="15000"/>
                  </a:schemeClr>
                </a:solidFill>
              </a:endParaRPr>
            </a:p>
          </p:txBody>
        </p:sp>
        <p:sp>
          <p:nvSpPr>
            <p:cNvPr id="35" name="文本框 34"/>
            <p:cNvSpPr txBox="1"/>
            <p:nvPr/>
          </p:nvSpPr>
          <p:spPr>
            <a:xfrm>
              <a:off x="6488756" y="1528604"/>
              <a:ext cx="1814828"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grpSp>
        <p:nvGrpSpPr>
          <p:cNvPr id="36" name="组合 35"/>
          <p:cNvGrpSpPr/>
          <p:nvPr/>
        </p:nvGrpSpPr>
        <p:grpSpPr>
          <a:xfrm>
            <a:off x="9304033" y="2375620"/>
            <a:ext cx="2556136" cy="1178823"/>
            <a:chOff x="9304033" y="2375620"/>
            <a:chExt cx="2556136" cy="1178823"/>
          </a:xfrm>
        </p:grpSpPr>
        <p:sp>
          <p:nvSpPr>
            <p:cNvPr id="37" name="文本框 36"/>
            <p:cNvSpPr txBox="1"/>
            <p:nvPr/>
          </p:nvSpPr>
          <p:spPr>
            <a:xfrm>
              <a:off x="9304033" y="2815779"/>
              <a:ext cx="2556136" cy="738664"/>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tx1">
                    <a:lumMod val="85000"/>
                    <a:lumOff val="15000"/>
                  </a:schemeClr>
                </a:solidFill>
              </a:endParaRPr>
            </a:p>
          </p:txBody>
        </p:sp>
        <p:sp>
          <p:nvSpPr>
            <p:cNvPr id="38" name="文本框 37"/>
            <p:cNvSpPr txBox="1"/>
            <p:nvPr/>
          </p:nvSpPr>
          <p:spPr>
            <a:xfrm>
              <a:off x="9304033" y="2375620"/>
              <a:ext cx="1814828"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2370">
        <p:random/>
      </p:transition>
    </mc:Choice>
    <mc:Fallback>
      <p:transition spd="slow" advTm="237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53" presetClass="entr" presetSubtype="16"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53" presetClass="entr" presetSubtype="16"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53" presetClass="entr" presetSubtype="16"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8"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p:tgtEl>
                                          <p:spTgt spid="30"/>
                                        </p:tgtEl>
                                        <p:attrNameLst>
                                          <p:attrName>ppt_x</p:attrName>
                                        </p:attrNameLst>
                                      </p:cBhvr>
                                      <p:tavLst>
                                        <p:tav tm="0">
                                          <p:val>
                                            <p:strVal val="#ppt_x-#ppt_w*1.125000"/>
                                          </p:val>
                                        </p:tav>
                                        <p:tav tm="100000">
                                          <p:val>
                                            <p:strVal val="#ppt_x"/>
                                          </p:val>
                                        </p:tav>
                                      </p:tavLst>
                                    </p:anim>
                                    <p:animEffect transition="in" filter="wipe(right)">
                                      <p:cBhvr>
                                        <p:cTn id="74" dur="500"/>
                                        <p:tgtEl>
                                          <p:spTgt spid="30"/>
                                        </p:tgtEl>
                                      </p:cBhvr>
                                    </p:animEffect>
                                  </p:childTnLst>
                                </p:cTn>
                              </p:par>
                              <p:par>
                                <p:cTn id="75" presetID="12" presetClass="entr" presetSubtype="8"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p:tgtEl>
                                          <p:spTgt spid="27"/>
                                        </p:tgtEl>
                                        <p:attrNameLst>
                                          <p:attrName>ppt_x</p:attrName>
                                        </p:attrNameLst>
                                      </p:cBhvr>
                                      <p:tavLst>
                                        <p:tav tm="0">
                                          <p:val>
                                            <p:strVal val="#ppt_x-#ppt_w*1.125000"/>
                                          </p:val>
                                        </p:tav>
                                        <p:tav tm="100000">
                                          <p:val>
                                            <p:strVal val="#ppt_x"/>
                                          </p:val>
                                        </p:tav>
                                      </p:tavLst>
                                    </p:anim>
                                    <p:animEffect transition="in" filter="wipe(right)">
                                      <p:cBhvr>
                                        <p:cTn id="78" dur="500"/>
                                        <p:tgtEl>
                                          <p:spTgt spid="27"/>
                                        </p:tgtEl>
                                      </p:cBhvr>
                                    </p:animEffect>
                                  </p:childTnLst>
                                </p:cTn>
                              </p:par>
                              <p:par>
                                <p:cTn id="79" presetID="12" presetClass="entr" presetSubtype="8"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p:tgtEl>
                                          <p:spTgt spid="33"/>
                                        </p:tgtEl>
                                        <p:attrNameLst>
                                          <p:attrName>ppt_x</p:attrName>
                                        </p:attrNameLst>
                                      </p:cBhvr>
                                      <p:tavLst>
                                        <p:tav tm="0">
                                          <p:val>
                                            <p:strVal val="#ppt_x-#ppt_w*1.125000"/>
                                          </p:val>
                                        </p:tav>
                                        <p:tav tm="100000">
                                          <p:val>
                                            <p:strVal val="#ppt_x"/>
                                          </p:val>
                                        </p:tav>
                                      </p:tavLst>
                                    </p:anim>
                                    <p:animEffect transition="in" filter="wipe(right)">
                                      <p:cBhvr>
                                        <p:cTn id="82" dur="500"/>
                                        <p:tgtEl>
                                          <p:spTgt spid="33"/>
                                        </p:tgtEl>
                                      </p:cBhvr>
                                    </p:animEffect>
                                  </p:childTnLst>
                                </p:cTn>
                              </p:par>
                              <p:par>
                                <p:cTn id="83" presetID="12" presetClass="entr" presetSubtype="8"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p:tgtEl>
                                          <p:spTgt spid="36"/>
                                        </p:tgtEl>
                                        <p:attrNameLst>
                                          <p:attrName>ppt_x</p:attrName>
                                        </p:attrNameLst>
                                      </p:cBhvr>
                                      <p:tavLst>
                                        <p:tav tm="0">
                                          <p:val>
                                            <p:strVal val="#ppt_x-#ppt_w*1.125000"/>
                                          </p:val>
                                        </p:tav>
                                        <p:tav tm="100000">
                                          <p:val>
                                            <p:strVal val="#ppt_x"/>
                                          </p:val>
                                        </p:tav>
                                      </p:tavLst>
                                    </p:anim>
                                    <p:animEffect transition="in" filter="wipe(right)">
                                      <p:cBhvr>
                                        <p:cTn id="8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a:solidFill>
                    <a:srgbClr val="052663"/>
                  </a:solidFill>
                  <a:latin typeface="字魂59号-创粗黑" panose="00000500000000000000" pitchFamily="2" charset="-122"/>
                  <a:ea typeface="字魂59号-创粗黑" panose="00000500000000000000" pitchFamily="2" charset="-122"/>
                </a:rPr>
                <a:t>研究设备及方式</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nvGrpSpPr>
          <p:cNvPr id="9" name="组合 8"/>
          <p:cNvGrpSpPr/>
          <p:nvPr/>
        </p:nvGrpSpPr>
        <p:grpSpPr>
          <a:xfrm>
            <a:off x="1047750" y="2020607"/>
            <a:ext cx="3086100" cy="3835400"/>
            <a:chOff x="1047750" y="2020607"/>
            <a:chExt cx="3086100" cy="3835400"/>
          </a:xfrm>
        </p:grpSpPr>
        <p:sp>
          <p:nvSpPr>
            <p:cNvPr id="10" name="矩形: 圆角 9"/>
            <p:cNvSpPr/>
            <p:nvPr/>
          </p:nvSpPr>
          <p:spPr>
            <a:xfrm>
              <a:off x="1047750" y="2020607"/>
              <a:ext cx="3086100" cy="3835400"/>
            </a:xfrm>
            <a:prstGeom prst="roundRect">
              <a:avLst>
                <a:gd name="adj" fmla="val 10906"/>
              </a:avLst>
            </a:prstGeom>
            <a:solidFill>
              <a:schemeClr val="bg1"/>
            </a:solidFill>
            <a:ln>
              <a:noFill/>
            </a:ln>
            <a:effectLst>
              <a:outerShdw blurRad="2667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1860999" y="5418409"/>
              <a:ext cx="1459602" cy="12700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p:cNvGrpSpPr/>
            <p:nvPr/>
          </p:nvGrpSpPr>
          <p:grpSpPr>
            <a:xfrm>
              <a:off x="1312732" y="2352811"/>
              <a:ext cx="2556136" cy="2792424"/>
              <a:chOff x="1312732" y="2352811"/>
              <a:chExt cx="2556136" cy="2792424"/>
            </a:xfrm>
          </p:grpSpPr>
          <p:grpSp>
            <p:nvGrpSpPr>
              <p:cNvPr id="13" name="组合 12"/>
              <p:cNvGrpSpPr/>
              <p:nvPr/>
            </p:nvGrpSpPr>
            <p:grpSpPr>
              <a:xfrm>
                <a:off x="1312732" y="3183808"/>
                <a:ext cx="2556136" cy="1961427"/>
                <a:chOff x="633062" y="3749798"/>
                <a:chExt cx="2556136" cy="1961427"/>
              </a:xfrm>
            </p:grpSpPr>
            <p:sp>
              <p:nvSpPr>
                <p:cNvPr id="15" name="文本框 14"/>
                <p:cNvSpPr txBox="1"/>
                <p:nvPr/>
              </p:nvSpPr>
              <p:spPr>
                <a:xfrm>
                  <a:off x="633062" y="4189957"/>
                  <a:ext cx="2556136" cy="738664"/>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tx1">
                        <a:lumMod val="85000"/>
                        <a:lumOff val="15000"/>
                      </a:schemeClr>
                    </a:solidFill>
                  </a:endParaRPr>
                </a:p>
              </p:txBody>
            </p:sp>
            <p:sp>
              <p:nvSpPr>
                <p:cNvPr id="16" name="文本框 15"/>
                <p:cNvSpPr txBox="1"/>
                <p:nvPr/>
              </p:nvSpPr>
              <p:spPr>
                <a:xfrm>
                  <a:off x="1003716" y="3749798"/>
                  <a:ext cx="1814828"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633062" y="4972561"/>
                  <a:ext cx="2556136" cy="738664"/>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tx1">
                        <a:lumMod val="85000"/>
                        <a:lumOff val="15000"/>
                      </a:schemeClr>
                    </a:solidFill>
                  </a:endParaRPr>
                </a:p>
              </p:txBody>
            </p:sp>
          </p:grpSp>
          <p:sp>
            <p:nvSpPr>
              <p:cNvPr id="14" name="文本框 13"/>
              <p:cNvSpPr txBox="1"/>
              <p:nvPr/>
            </p:nvSpPr>
            <p:spPr>
              <a:xfrm>
                <a:off x="1683386" y="2352811"/>
                <a:ext cx="1814828" cy="830997"/>
              </a:xfrm>
              <a:prstGeom prst="rect">
                <a:avLst/>
              </a:prstGeom>
              <a:noFill/>
            </p:spPr>
            <p:txBody>
              <a:bodyPr wrap="square" rtlCol="0">
                <a:spAutoFit/>
              </a:bodyPr>
              <a:lstStyle/>
              <a:p>
                <a:pPr algn="dist"/>
                <a:r>
                  <a:rPr lang="en-US" altLang="zh-CN" sz="4800" dirty="0">
                    <a:latin typeface="字魂59号-创粗黑" panose="00000500000000000000" pitchFamily="2" charset="-122"/>
                    <a:ea typeface="字魂59号-创粗黑" panose="00000500000000000000" pitchFamily="2" charset="-122"/>
                  </a:rPr>
                  <a:t>78%</a:t>
                </a:r>
                <a:endParaRPr lang="zh-CN" altLang="en-US" sz="4800" dirty="0">
                  <a:latin typeface="字魂59号-创粗黑" panose="00000500000000000000" pitchFamily="2" charset="-122"/>
                  <a:ea typeface="字魂59号-创粗黑" panose="00000500000000000000" pitchFamily="2" charset="-122"/>
                </a:endParaRPr>
              </a:p>
            </p:txBody>
          </p:sp>
        </p:grpSp>
      </p:grpSp>
      <p:grpSp>
        <p:nvGrpSpPr>
          <p:cNvPr id="18" name="组合 17"/>
          <p:cNvGrpSpPr/>
          <p:nvPr/>
        </p:nvGrpSpPr>
        <p:grpSpPr>
          <a:xfrm>
            <a:off x="4552950" y="2020607"/>
            <a:ext cx="3086100" cy="3835400"/>
            <a:chOff x="4552950" y="2020607"/>
            <a:chExt cx="3086100" cy="3835400"/>
          </a:xfrm>
        </p:grpSpPr>
        <p:sp>
          <p:nvSpPr>
            <p:cNvPr id="19" name="矩形: 圆角 18"/>
            <p:cNvSpPr/>
            <p:nvPr/>
          </p:nvSpPr>
          <p:spPr>
            <a:xfrm>
              <a:off x="4552950" y="2020607"/>
              <a:ext cx="3086100" cy="3835400"/>
            </a:xfrm>
            <a:prstGeom prst="roundRect">
              <a:avLst>
                <a:gd name="adj" fmla="val 10906"/>
              </a:avLst>
            </a:prstGeom>
            <a:solidFill>
              <a:srgbClr val="FEBD3D"/>
            </a:solidFill>
            <a:ln>
              <a:noFill/>
            </a:ln>
            <a:effectLst>
              <a:outerShdw blurRad="2667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圆角 19"/>
            <p:cNvSpPr/>
            <p:nvPr/>
          </p:nvSpPr>
          <p:spPr>
            <a:xfrm>
              <a:off x="5366199" y="5418409"/>
              <a:ext cx="1459602" cy="127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nvGrpSpPr>
            <p:cNvPr id="21" name="组合 20"/>
            <p:cNvGrpSpPr/>
            <p:nvPr/>
          </p:nvGrpSpPr>
          <p:grpSpPr>
            <a:xfrm>
              <a:off x="4817932" y="2352811"/>
              <a:ext cx="2556136" cy="2792424"/>
              <a:chOff x="1312732" y="2136235"/>
              <a:chExt cx="2556136" cy="2792424"/>
            </a:xfrm>
          </p:grpSpPr>
          <p:grpSp>
            <p:nvGrpSpPr>
              <p:cNvPr id="22" name="组合 21"/>
              <p:cNvGrpSpPr/>
              <p:nvPr/>
            </p:nvGrpSpPr>
            <p:grpSpPr>
              <a:xfrm>
                <a:off x="1312732" y="2967232"/>
                <a:ext cx="2556136" cy="1961427"/>
                <a:chOff x="633062" y="3533222"/>
                <a:chExt cx="2556136" cy="1961427"/>
              </a:xfrm>
            </p:grpSpPr>
            <p:sp>
              <p:nvSpPr>
                <p:cNvPr id="24" name="文本框 23"/>
                <p:cNvSpPr txBox="1"/>
                <p:nvPr/>
              </p:nvSpPr>
              <p:spPr>
                <a:xfrm>
                  <a:off x="633062" y="3973381"/>
                  <a:ext cx="2556136" cy="738664"/>
                </a:xfrm>
                <a:prstGeom prst="rect">
                  <a:avLst/>
                </a:prstGeom>
                <a:noFill/>
              </p:spPr>
              <p:txBody>
                <a:bodyPr wrap="square" rtlCol="0">
                  <a:spAutoFit/>
                </a:bodyPr>
                <a:lstStyle/>
                <a:p>
                  <a:pPr algn="ctr"/>
                  <a:r>
                    <a:rPr lang="zh-CN" altLang="en-US" sz="1400" spc="300" dirty="0">
                      <a:solidFill>
                        <a:schemeClr val="bg1"/>
                      </a:solidFill>
                      <a:effectLst>
                        <a:outerShdw blurRad="38100" dist="38100" dir="2700000" algn="tl">
                          <a:srgbClr val="000000">
                            <a:alpha val="43137"/>
                          </a:srgbClr>
                        </a:outerShdw>
                      </a:effectLst>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bg1"/>
                    </a:solidFill>
                    <a:effectLst>
                      <a:outerShdw blurRad="38100" dist="38100" dir="2700000" algn="tl">
                        <a:srgbClr val="000000">
                          <a:alpha val="43137"/>
                        </a:srgbClr>
                      </a:outerShdw>
                    </a:effectLst>
                  </a:endParaRPr>
                </a:p>
              </p:txBody>
            </p:sp>
            <p:sp>
              <p:nvSpPr>
                <p:cNvPr id="25" name="文本框 24"/>
                <p:cNvSpPr txBox="1"/>
                <p:nvPr/>
              </p:nvSpPr>
              <p:spPr>
                <a:xfrm>
                  <a:off x="1003716" y="3533222"/>
                  <a:ext cx="1814828"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添加标题</a:t>
                  </a:r>
                  <a:endPar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sp>
              <p:nvSpPr>
                <p:cNvPr id="26" name="文本框 25"/>
                <p:cNvSpPr txBox="1"/>
                <p:nvPr/>
              </p:nvSpPr>
              <p:spPr>
                <a:xfrm>
                  <a:off x="633062" y="4755985"/>
                  <a:ext cx="2556136" cy="738664"/>
                </a:xfrm>
                <a:prstGeom prst="rect">
                  <a:avLst/>
                </a:prstGeom>
                <a:noFill/>
              </p:spPr>
              <p:txBody>
                <a:bodyPr wrap="square" rtlCol="0">
                  <a:spAutoFit/>
                </a:bodyPr>
                <a:lstStyle/>
                <a:p>
                  <a:pPr algn="ctr"/>
                  <a:r>
                    <a:rPr lang="zh-CN" altLang="en-US" sz="1400" spc="300" dirty="0">
                      <a:solidFill>
                        <a:schemeClr val="bg1"/>
                      </a:solidFill>
                      <a:effectLst>
                        <a:outerShdw blurRad="38100" dist="38100" dir="2700000" algn="tl">
                          <a:srgbClr val="000000">
                            <a:alpha val="43137"/>
                          </a:srgbClr>
                        </a:outerShdw>
                      </a:effectLst>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bg1"/>
                    </a:solidFill>
                    <a:effectLst>
                      <a:outerShdw blurRad="38100" dist="38100" dir="2700000" algn="tl">
                        <a:srgbClr val="000000">
                          <a:alpha val="43137"/>
                        </a:srgbClr>
                      </a:outerShdw>
                    </a:effectLst>
                  </a:endParaRPr>
                </a:p>
              </p:txBody>
            </p:sp>
          </p:grpSp>
          <p:sp>
            <p:nvSpPr>
              <p:cNvPr id="23" name="文本框 22"/>
              <p:cNvSpPr txBox="1"/>
              <p:nvPr/>
            </p:nvSpPr>
            <p:spPr>
              <a:xfrm>
                <a:off x="1683386" y="2136235"/>
                <a:ext cx="1814828" cy="830997"/>
              </a:xfrm>
              <a:prstGeom prst="rect">
                <a:avLst/>
              </a:prstGeom>
              <a:noFill/>
            </p:spPr>
            <p:txBody>
              <a:bodyPr wrap="square" rtlCol="0">
                <a:spAutoFit/>
              </a:bodyPr>
              <a:lstStyle/>
              <a:p>
                <a:pPr algn="dist"/>
                <a:r>
                  <a:rPr lang="en-US" altLang="zh-CN" sz="48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35%</a:t>
                </a:r>
                <a:endParaRPr lang="zh-CN" altLang="en-US" sz="48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grpSp>
      </p:grpSp>
      <p:grpSp>
        <p:nvGrpSpPr>
          <p:cNvPr id="27" name="组合 26"/>
          <p:cNvGrpSpPr/>
          <p:nvPr/>
        </p:nvGrpSpPr>
        <p:grpSpPr>
          <a:xfrm>
            <a:off x="8058150" y="2020607"/>
            <a:ext cx="3086100" cy="3835400"/>
            <a:chOff x="8058150" y="2020607"/>
            <a:chExt cx="3086100" cy="3835400"/>
          </a:xfrm>
        </p:grpSpPr>
        <p:sp>
          <p:nvSpPr>
            <p:cNvPr id="28" name="矩形: 圆角 27"/>
            <p:cNvSpPr/>
            <p:nvPr/>
          </p:nvSpPr>
          <p:spPr>
            <a:xfrm>
              <a:off x="8058150" y="2020607"/>
              <a:ext cx="3086100" cy="3835400"/>
            </a:xfrm>
            <a:prstGeom prst="roundRect">
              <a:avLst>
                <a:gd name="adj" fmla="val 10906"/>
              </a:avLst>
            </a:prstGeom>
            <a:solidFill>
              <a:schemeClr val="bg1"/>
            </a:solidFill>
            <a:ln>
              <a:noFill/>
            </a:ln>
            <a:effectLst>
              <a:outerShdw blurRad="2667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8871399" y="5430441"/>
              <a:ext cx="1459602" cy="12700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p:cNvGrpSpPr/>
            <p:nvPr/>
          </p:nvGrpSpPr>
          <p:grpSpPr>
            <a:xfrm>
              <a:off x="8323132" y="2443616"/>
              <a:ext cx="2556136" cy="2792424"/>
              <a:chOff x="1312732" y="2136235"/>
              <a:chExt cx="2556136" cy="2792424"/>
            </a:xfrm>
          </p:grpSpPr>
          <p:grpSp>
            <p:nvGrpSpPr>
              <p:cNvPr id="31" name="组合 30"/>
              <p:cNvGrpSpPr/>
              <p:nvPr/>
            </p:nvGrpSpPr>
            <p:grpSpPr>
              <a:xfrm>
                <a:off x="1312732" y="2967232"/>
                <a:ext cx="2556136" cy="1961427"/>
                <a:chOff x="633062" y="3533222"/>
                <a:chExt cx="2556136" cy="1961427"/>
              </a:xfrm>
            </p:grpSpPr>
            <p:sp>
              <p:nvSpPr>
                <p:cNvPr id="33" name="文本框 32"/>
                <p:cNvSpPr txBox="1"/>
                <p:nvPr/>
              </p:nvSpPr>
              <p:spPr>
                <a:xfrm>
                  <a:off x="633062" y="3973381"/>
                  <a:ext cx="2556136" cy="738664"/>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tx1">
                        <a:lumMod val="85000"/>
                        <a:lumOff val="15000"/>
                      </a:schemeClr>
                    </a:solidFill>
                  </a:endParaRPr>
                </a:p>
              </p:txBody>
            </p:sp>
            <p:sp>
              <p:nvSpPr>
                <p:cNvPr id="34" name="文本框 33"/>
                <p:cNvSpPr txBox="1"/>
                <p:nvPr/>
              </p:nvSpPr>
              <p:spPr>
                <a:xfrm>
                  <a:off x="1003716" y="3533222"/>
                  <a:ext cx="1814828" cy="461665"/>
                </a:xfrm>
                <a:prstGeom prst="rect">
                  <a:avLst/>
                </a:prstGeom>
                <a:noFill/>
              </p:spPr>
              <p:txBody>
                <a:bodyPr wrap="square" rtlCol="0">
                  <a:spAutoFit/>
                </a:bodyPr>
                <a:lstStyle/>
                <a:p>
                  <a:pPr algn="ctr"/>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5" name="文本框 34"/>
                <p:cNvSpPr txBox="1"/>
                <p:nvPr/>
              </p:nvSpPr>
              <p:spPr>
                <a:xfrm>
                  <a:off x="633062" y="4755985"/>
                  <a:ext cx="2556136" cy="738664"/>
                </a:xfrm>
                <a:prstGeom prst="rect">
                  <a:avLst/>
                </a:prstGeom>
                <a:noFill/>
              </p:spPr>
              <p:txBody>
                <a:bodyPr wrap="square" rtlCol="0">
                  <a:spAutoFit/>
                </a:bodyPr>
                <a:lstStyle/>
                <a:p>
                  <a:pPr algn="ct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tx1">
                        <a:lumMod val="85000"/>
                        <a:lumOff val="15000"/>
                      </a:schemeClr>
                    </a:solidFill>
                  </a:endParaRPr>
                </a:p>
              </p:txBody>
            </p:sp>
          </p:grpSp>
          <p:sp>
            <p:nvSpPr>
              <p:cNvPr id="32" name="文本框 31"/>
              <p:cNvSpPr txBox="1"/>
              <p:nvPr/>
            </p:nvSpPr>
            <p:spPr>
              <a:xfrm>
                <a:off x="1683386" y="2136235"/>
                <a:ext cx="1814828" cy="830997"/>
              </a:xfrm>
              <a:prstGeom prst="rect">
                <a:avLst/>
              </a:prstGeom>
              <a:noFill/>
            </p:spPr>
            <p:txBody>
              <a:bodyPr wrap="square" rtlCol="0">
                <a:spAutoFit/>
              </a:bodyPr>
              <a:lstStyle/>
              <a:p>
                <a:pPr algn="dist"/>
                <a:r>
                  <a:rPr lang="en-US" altLang="zh-CN" sz="4800" dirty="0">
                    <a:solidFill>
                      <a:schemeClr val="tx1">
                        <a:lumMod val="85000"/>
                        <a:lumOff val="15000"/>
                      </a:schemeClr>
                    </a:solidFill>
                    <a:latin typeface="字魂59号-创粗黑" panose="00000500000000000000" pitchFamily="2" charset="-122"/>
                    <a:ea typeface="字魂59号-创粗黑" panose="00000500000000000000" pitchFamily="2" charset="-122"/>
                  </a:rPr>
                  <a:t>84%</a:t>
                </a:r>
                <a:endParaRPr lang="zh-CN" altLang="en-US" sz="48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044071" y="520396"/>
            <a:ext cx="3916941" cy="889304"/>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190500" y="704850"/>
            <a:ext cx="2209800" cy="80010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495300" y="1104900"/>
            <a:ext cx="2914650" cy="80010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020174" y="5038725"/>
            <a:ext cx="4819651" cy="2181225"/>
            <a:chOff x="9229724" y="4943475"/>
            <a:chExt cx="4819651" cy="2181225"/>
          </a:xfrm>
        </p:grpSpPr>
        <p:sp>
          <p:nvSpPr>
            <p:cNvPr id="5" name="矩形: 圆角 4"/>
            <p:cNvSpPr/>
            <p:nvPr/>
          </p:nvSpPr>
          <p:spPr>
            <a:xfrm>
              <a:off x="10334625" y="4943475"/>
              <a:ext cx="37147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9229724" y="5581650"/>
              <a:ext cx="4562475" cy="15430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305300" y="2114550"/>
            <a:ext cx="3581400" cy="1015663"/>
          </a:xfrm>
          <a:prstGeom prst="rect">
            <a:avLst/>
          </a:prstGeom>
          <a:noFill/>
        </p:spPr>
        <p:txBody>
          <a:bodyPr wrap="square" rtlCol="0">
            <a:spAutoFit/>
          </a:bodyPr>
          <a:lstStyle/>
          <a:p>
            <a:pPr algn="ctr"/>
            <a:r>
              <a:rPr lang="en-US" altLang="zh-CN" sz="6000" dirty="0">
                <a:solidFill>
                  <a:srgbClr val="073383"/>
                </a:solidFill>
                <a:latin typeface="字魂59号-创粗黑" panose="00000500000000000000" pitchFamily="2" charset="-122"/>
                <a:ea typeface="字魂59号-创粗黑" panose="00000500000000000000" pitchFamily="2" charset="-122"/>
              </a:rPr>
              <a:t>PART 03</a:t>
            </a:r>
            <a:endParaRPr lang="zh-CN" altLang="en-US" sz="6000" dirty="0">
              <a:solidFill>
                <a:srgbClr val="073383"/>
              </a:solidFill>
              <a:latin typeface="字魂59号-创粗黑" panose="00000500000000000000" pitchFamily="2" charset="-122"/>
              <a:ea typeface="字魂59号-创粗黑" panose="00000500000000000000" pitchFamily="2" charset="-122"/>
            </a:endParaRPr>
          </a:p>
        </p:txBody>
      </p:sp>
      <p:grpSp>
        <p:nvGrpSpPr>
          <p:cNvPr id="11" name="组合 10"/>
          <p:cNvGrpSpPr/>
          <p:nvPr/>
        </p:nvGrpSpPr>
        <p:grpSpPr>
          <a:xfrm>
            <a:off x="2508255" y="2996863"/>
            <a:ext cx="7175489" cy="1343978"/>
            <a:chOff x="2397135" y="4400239"/>
            <a:chExt cx="7175489" cy="1343978"/>
          </a:xfrm>
        </p:grpSpPr>
        <p:sp>
          <p:nvSpPr>
            <p:cNvPr id="9" name="文本框 8"/>
            <p:cNvSpPr txBox="1"/>
            <p:nvPr/>
          </p:nvSpPr>
          <p:spPr>
            <a:xfrm>
              <a:off x="2603504" y="4400239"/>
              <a:ext cx="6762750" cy="1015663"/>
            </a:xfrm>
            <a:prstGeom prst="rect">
              <a:avLst/>
            </a:prstGeom>
            <a:noFill/>
          </p:spPr>
          <p:txBody>
            <a:bodyPr wrap="square" rtlCol="0">
              <a:spAutoFit/>
            </a:bodyPr>
            <a:lstStyle/>
            <a:p>
              <a:pPr algn="dist"/>
              <a:r>
                <a:rPr lang="zh-CN" altLang="en-US" sz="6000" dirty="0">
                  <a:solidFill>
                    <a:srgbClr val="052663"/>
                  </a:solidFill>
                  <a:latin typeface="字魂59号-创粗黑" panose="00000500000000000000" pitchFamily="2" charset="-122"/>
                  <a:ea typeface="字魂59号-创粗黑" panose="00000500000000000000" pitchFamily="2" charset="-122"/>
                </a:rPr>
                <a:t>研究特点及结果</a:t>
              </a:r>
              <a:endParaRPr lang="zh-CN" altLang="en-US" sz="6000" dirty="0">
                <a:solidFill>
                  <a:srgbClr val="052663"/>
                </a:solidFill>
                <a:latin typeface="字魂59号-创粗黑" panose="00000500000000000000" pitchFamily="2" charset="-122"/>
                <a:ea typeface="字魂59号-创粗黑" panose="00000500000000000000" pitchFamily="2" charset="-122"/>
              </a:endParaRPr>
            </a:p>
          </p:txBody>
        </p:sp>
        <p:sp>
          <p:nvSpPr>
            <p:cNvPr id="10" name="文本框 9"/>
            <p:cNvSpPr txBox="1"/>
            <p:nvPr/>
          </p:nvSpPr>
          <p:spPr>
            <a:xfrm>
              <a:off x="2397135" y="5282552"/>
              <a:ext cx="7175489" cy="461665"/>
            </a:xfrm>
            <a:prstGeom prst="rect">
              <a:avLst/>
            </a:prstGeom>
            <a:noFill/>
          </p:spPr>
          <p:txBody>
            <a:bodyPr wrap="square" rtlCol="0">
              <a:spAutoFit/>
            </a:bodyPr>
            <a:lstStyle/>
            <a:p>
              <a:pPr algn="dist"/>
              <a:r>
                <a:rPr lang="en-US" altLang="zh-CN" sz="240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2400" dirty="0">
                <a:solidFill>
                  <a:srgbClr val="052663"/>
                </a:solidFill>
                <a:latin typeface="字魂58号-创中黑" panose="00000500000000000000" pitchFamily="2" charset="-122"/>
                <a:ea typeface="字魂58号-创中黑" panose="00000500000000000000" pitchFamily="2"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1202">
        <p:random/>
      </p:transition>
    </mc:Choice>
    <mc:Fallback>
      <p:transition spd="slow" advTm="1202">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研究特点及结果</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sp>
        <p:nvSpPr>
          <p:cNvPr id="9" name="椭圆 8"/>
          <p:cNvSpPr/>
          <p:nvPr/>
        </p:nvSpPr>
        <p:spPr>
          <a:xfrm>
            <a:off x="10116457" y="1484086"/>
            <a:ext cx="3889828" cy="3889828"/>
          </a:xfrm>
          <a:prstGeom prst="ellipse">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6531428" y="2396671"/>
            <a:ext cx="5007429" cy="2977243"/>
            <a:chOff x="6531428" y="2396671"/>
            <a:chExt cx="5007429" cy="2977243"/>
          </a:xfrm>
        </p:grpSpPr>
        <p:sp>
          <p:nvSpPr>
            <p:cNvPr id="10" name="矩形 9"/>
            <p:cNvSpPr/>
            <p:nvPr/>
          </p:nvSpPr>
          <p:spPr>
            <a:xfrm>
              <a:off x="7155543" y="2396671"/>
              <a:ext cx="4383314" cy="272868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6531428" y="4538143"/>
              <a:ext cx="1248229" cy="835771"/>
              <a:chOff x="6531428" y="4538143"/>
              <a:chExt cx="1248229" cy="835771"/>
            </a:xfrm>
            <a:effectLst>
              <a:outerShdw blurRad="114300" algn="ctr" rotWithShape="0">
                <a:prstClr val="black">
                  <a:alpha val="40000"/>
                </a:prstClr>
              </a:outerShdw>
            </a:effectLst>
          </p:grpSpPr>
          <p:sp>
            <p:nvSpPr>
              <p:cNvPr id="11" name="矩形 10"/>
              <p:cNvSpPr/>
              <p:nvPr/>
            </p:nvSpPr>
            <p:spPr>
              <a:xfrm>
                <a:off x="6531428" y="4538143"/>
                <a:ext cx="1248229" cy="835771"/>
              </a:xfrm>
              <a:prstGeom prst="rect">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a:stretch>
                <a:fillRect/>
              </a:stretch>
            </p:blipFill>
            <p:spPr>
              <a:xfrm>
                <a:off x="6885149" y="4666797"/>
                <a:ext cx="540787" cy="582386"/>
              </a:xfrm>
              <a:prstGeom prst="rect">
                <a:avLst/>
              </a:prstGeom>
            </p:spPr>
          </p:pic>
        </p:grpSp>
        <p:grpSp>
          <p:nvGrpSpPr>
            <p:cNvPr id="17" name="组合 16"/>
            <p:cNvGrpSpPr/>
            <p:nvPr/>
          </p:nvGrpSpPr>
          <p:grpSpPr>
            <a:xfrm>
              <a:off x="7779656" y="2892564"/>
              <a:ext cx="2716893" cy="1446550"/>
              <a:chOff x="7779656" y="2892564"/>
              <a:chExt cx="2716893" cy="1446550"/>
            </a:xfrm>
          </p:grpSpPr>
          <p:sp>
            <p:nvSpPr>
              <p:cNvPr id="15" name="文本框 14"/>
              <p:cNvSpPr txBox="1"/>
              <p:nvPr/>
            </p:nvSpPr>
            <p:spPr>
              <a:xfrm>
                <a:off x="7779656" y="2892564"/>
                <a:ext cx="2270514" cy="707886"/>
              </a:xfrm>
              <a:prstGeom prst="rect">
                <a:avLst/>
              </a:prstGeom>
              <a:noFill/>
            </p:spPr>
            <p:txBody>
              <a:bodyPr wrap="square" rtlCol="0">
                <a:spAutoFit/>
              </a:bodyPr>
              <a:lstStyle/>
              <a:p>
                <a:r>
                  <a:rPr lang="en-US" altLang="zh-CN" sz="4000" dirty="0">
                    <a:solidFill>
                      <a:srgbClr val="0072BB"/>
                    </a:solidFill>
                    <a:latin typeface="思源黑体 CN Bold" panose="020B0800000000000000" pitchFamily="34" charset="-122"/>
                    <a:ea typeface="思源黑体 CN Bold" panose="020B0800000000000000" pitchFamily="34" charset="-122"/>
                  </a:rPr>
                  <a:t>27.0000</a:t>
                </a:r>
                <a:endParaRPr lang="zh-CN" altLang="en-US" sz="4000" dirty="0">
                  <a:solidFill>
                    <a:srgbClr val="0072BB"/>
                  </a:solidFill>
                  <a:latin typeface="思源黑体 CN Bold" panose="020B0800000000000000" pitchFamily="34" charset="-122"/>
                  <a:ea typeface="思源黑体 CN Bold" panose="020B0800000000000000" pitchFamily="34" charset="-122"/>
                </a:endParaRPr>
              </a:p>
            </p:txBody>
          </p:sp>
          <p:sp>
            <p:nvSpPr>
              <p:cNvPr id="16" name="文本框 15"/>
              <p:cNvSpPr txBox="1"/>
              <p:nvPr/>
            </p:nvSpPr>
            <p:spPr>
              <a:xfrm>
                <a:off x="7779656" y="3600450"/>
                <a:ext cx="2716893" cy="738664"/>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a:t>
                </a:r>
                <a:endParaRPr lang="zh-CN" altLang="en-US" sz="1400" spc="300" dirty="0">
                  <a:solidFill>
                    <a:schemeClr val="tx1">
                      <a:lumMod val="85000"/>
                      <a:lumOff val="15000"/>
                    </a:schemeClr>
                  </a:solidFill>
                </a:endParaRPr>
              </a:p>
            </p:txBody>
          </p:sp>
        </p:grpSp>
      </p:grpSp>
      <p:grpSp>
        <p:nvGrpSpPr>
          <p:cNvPr id="19" name="组合 18"/>
          <p:cNvGrpSpPr/>
          <p:nvPr/>
        </p:nvGrpSpPr>
        <p:grpSpPr>
          <a:xfrm>
            <a:off x="1024516" y="1530803"/>
            <a:ext cx="4650570" cy="1015675"/>
            <a:chOff x="868279" y="1624014"/>
            <a:chExt cx="4650570" cy="1015675"/>
          </a:xfrm>
        </p:grpSpPr>
        <p:sp>
          <p:nvSpPr>
            <p:cNvPr id="20" name="文本框 19"/>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1" name="文本框 20"/>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2" name="组合 21"/>
          <p:cNvGrpSpPr/>
          <p:nvPr/>
        </p:nvGrpSpPr>
        <p:grpSpPr>
          <a:xfrm>
            <a:off x="1024516" y="3057543"/>
            <a:ext cx="4650570" cy="1015675"/>
            <a:chOff x="868279" y="1624014"/>
            <a:chExt cx="4650570" cy="1015675"/>
          </a:xfrm>
        </p:grpSpPr>
        <p:sp>
          <p:nvSpPr>
            <p:cNvPr id="23" name="文本框 22"/>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4" name="文本框 23"/>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5" name="组合 24"/>
          <p:cNvGrpSpPr/>
          <p:nvPr/>
        </p:nvGrpSpPr>
        <p:grpSpPr>
          <a:xfrm>
            <a:off x="1024516" y="4584283"/>
            <a:ext cx="4650570" cy="1015675"/>
            <a:chOff x="868279" y="1624014"/>
            <a:chExt cx="4650570" cy="1015675"/>
          </a:xfrm>
        </p:grpSpPr>
        <p:sp>
          <p:nvSpPr>
            <p:cNvPr id="26" name="文本框 25"/>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7" name="文本框 26"/>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4221">
        <p:random/>
      </p:transition>
    </mc:Choice>
    <mc:Fallback>
      <p:transition spd="slow" advTm="422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研究特点及结果</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nvGrpSpPr>
          <p:cNvPr id="15" name="组合 14"/>
          <p:cNvGrpSpPr/>
          <p:nvPr/>
        </p:nvGrpSpPr>
        <p:grpSpPr>
          <a:xfrm>
            <a:off x="6532355" y="1603700"/>
            <a:ext cx="4650570" cy="1015675"/>
            <a:chOff x="868279" y="1624014"/>
            <a:chExt cx="4650570" cy="1015675"/>
          </a:xfrm>
        </p:grpSpPr>
        <p:sp>
          <p:nvSpPr>
            <p:cNvPr id="16" name="文本框 15"/>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18" name="组合 17"/>
          <p:cNvGrpSpPr/>
          <p:nvPr/>
        </p:nvGrpSpPr>
        <p:grpSpPr>
          <a:xfrm>
            <a:off x="6532355" y="3130440"/>
            <a:ext cx="4650570" cy="1015675"/>
            <a:chOff x="868279" y="1624014"/>
            <a:chExt cx="4650570" cy="1015675"/>
          </a:xfrm>
        </p:grpSpPr>
        <p:sp>
          <p:nvSpPr>
            <p:cNvPr id="19" name="文本框 18"/>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0" name="文本框 19"/>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1" name="组合 20"/>
          <p:cNvGrpSpPr/>
          <p:nvPr/>
        </p:nvGrpSpPr>
        <p:grpSpPr>
          <a:xfrm>
            <a:off x="6532355" y="4657180"/>
            <a:ext cx="4650570" cy="1015675"/>
            <a:chOff x="868279" y="1624014"/>
            <a:chExt cx="4650570" cy="1015675"/>
          </a:xfrm>
        </p:grpSpPr>
        <p:sp>
          <p:nvSpPr>
            <p:cNvPr id="22" name="文本框 21"/>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3" name="文本框 22"/>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cxnSp>
        <p:nvCxnSpPr>
          <p:cNvPr id="25" name="直接连接符 24"/>
          <p:cNvCxnSpPr/>
          <p:nvPr/>
        </p:nvCxnSpPr>
        <p:spPr>
          <a:xfrm>
            <a:off x="6552868" y="2888343"/>
            <a:ext cx="4630057" cy="0"/>
          </a:xfrm>
          <a:prstGeom prst="line">
            <a:avLst/>
          </a:prstGeom>
          <a:ln w="1270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552868" y="4438620"/>
            <a:ext cx="4630057" cy="0"/>
          </a:xfrm>
          <a:prstGeom prst="line">
            <a:avLst/>
          </a:prstGeom>
          <a:ln w="12700">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649204" y="1939619"/>
            <a:ext cx="5273841" cy="3613910"/>
            <a:chOff x="649204" y="1939619"/>
            <a:chExt cx="5273841" cy="3613910"/>
          </a:xfrm>
        </p:grpSpPr>
        <p:grpSp>
          <p:nvGrpSpPr>
            <p:cNvPr id="27" name="组合 26"/>
            <p:cNvGrpSpPr/>
            <p:nvPr/>
          </p:nvGrpSpPr>
          <p:grpSpPr>
            <a:xfrm>
              <a:off x="649204" y="2219325"/>
              <a:ext cx="5273841" cy="2819400"/>
              <a:chOff x="649204" y="2219325"/>
              <a:chExt cx="5273841" cy="2819400"/>
            </a:xfrm>
          </p:grpSpPr>
          <p:sp>
            <p:nvSpPr>
              <p:cNvPr id="9" name="矩形: 圆角 8"/>
              <p:cNvSpPr/>
              <p:nvPr/>
            </p:nvSpPr>
            <p:spPr>
              <a:xfrm>
                <a:off x="649204" y="2219325"/>
                <a:ext cx="5273841" cy="2419350"/>
              </a:xfrm>
              <a:prstGeom prst="roundRect">
                <a:avLst>
                  <a:gd name="adj" fmla="val 50000"/>
                </a:avLst>
              </a:prstGeom>
              <a:blipFill dpi="0" rotWithShape="1">
                <a:blip r:embed="rId1"/>
                <a:srcRect/>
                <a:tile tx="0" ty="0" sx="100000" sy="100000" flip="none" algn="tl"/>
              </a:blipFill>
              <a:ln>
                <a:noFill/>
              </a:ln>
              <a:effectLst>
                <a:outerShdw blurRad="241300" sx="101000" sy="101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619501" y="4238625"/>
                <a:ext cx="2057400" cy="800100"/>
                <a:chOff x="3838576" y="3924300"/>
                <a:chExt cx="2057400" cy="800100"/>
              </a:xfrm>
            </p:grpSpPr>
            <p:sp>
              <p:nvSpPr>
                <p:cNvPr id="12" name="矩形: 圆角 11"/>
                <p:cNvSpPr/>
                <p:nvPr/>
              </p:nvSpPr>
              <p:spPr>
                <a:xfrm>
                  <a:off x="3855830" y="3924300"/>
                  <a:ext cx="2022892" cy="80010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38576" y="4124295"/>
                  <a:ext cx="2057400" cy="400110"/>
                </a:xfrm>
                <a:prstGeom prst="rect">
                  <a:avLst/>
                </a:prstGeom>
                <a:noFill/>
              </p:spPr>
              <p:txBody>
                <a:bodyPr wrap="square">
                  <a:spAutoFit/>
                </a:bodyPr>
                <a:lstStyle/>
                <a:p>
                  <a:pPr algn="ctr"/>
                  <a:r>
                    <a:rPr lang="en-US" altLang="zh-CN" sz="20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GRADUATION</a:t>
                  </a:r>
                  <a:endParaRPr lang="zh-CN" altLang="en-US" sz="2000" dirty="0">
                    <a:effectLst>
                      <a:outerShdw blurRad="38100" dist="38100" dir="2700000" algn="tl">
                        <a:srgbClr val="000000">
                          <a:alpha val="43137"/>
                        </a:srgbClr>
                      </a:outerShdw>
                    </a:effectLst>
                  </a:endParaRPr>
                </a:p>
              </p:txBody>
            </p:sp>
          </p:grpSp>
        </p:grpSp>
        <p:sp>
          <p:nvSpPr>
            <p:cNvPr id="28" name="矩形: 圆角 27"/>
            <p:cNvSpPr/>
            <p:nvPr/>
          </p:nvSpPr>
          <p:spPr>
            <a:xfrm>
              <a:off x="1259365" y="1939619"/>
              <a:ext cx="1190171" cy="369567"/>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1224714" y="5030309"/>
              <a:ext cx="1637846" cy="52322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3906">
        <p:random/>
      </p:transition>
    </mc:Choice>
    <mc:Fallback>
      <p:transition spd="slow" advTm="390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par>
                                <p:cTn id="27" presetID="22" presetClass="entr" presetSubtype="8"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研究特点及结果</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sp>
        <p:nvSpPr>
          <p:cNvPr id="9" name="文本框 8"/>
          <p:cNvSpPr txBox="1"/>
          <p:nvPr/>
        </p:nvSpPr>
        <p:spPr>
          <a:xfrm>
            <a:off x="1415046" y="1723183"/>
            <a:ext cx="9361906" cy="523220"/>
          </a:xfrm>
          <a:prstGeom prst="rect">
            <a:avLst/>
          </a:prstGeom>
          <a:noFill/>
        </p:spPr>
        <p:txBody>
          <a:bodyPr wrap="square" rtlCol="0">
            <a:spAutoFit/>
          </a:bodyPr>
          <a:lstStyle/>
          <a:p>
            <a:pPr algn="ctr"/>
            <a:r>
              <a:rPr lang="zh-CN" altLang="en-US" sz="1400" spc="300" dirty="0">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单击此处添加标题内容，内容要复合标题需要，注意字体大小及文本匹配程度和专业程度。单击此处添加标题内容，内容要复合标题需要，注意字体大小。</a:t>
            </a:r>
            <a:endParaRPr lang="zh-CN" altLang="en-US" sz="1400" spc="300" dirty="0">
              <a:latin typeface="字魂58号-创中黑" panose="00000500000000000000" pitchFamily="2" charset="-122"/>
              <a:ea typeface="字魂58号-创中黑" panose="00000500000000000000" pitchFamily="2" charset="-122"/>
            </a:endParaRPr>
          </a:p>
        </p:txBody>
      </p:sp>
      <p:cxnSp>
        <p:nvCxnSpPr>
          <p:cNvPr id="10" name="直接连接符 9"/>
          <p:cNvCxnSpPr/>
          <p:nvPr/>
        </p:nvCxnSpPr>
        <p:spPr>
          <a:xfrm>
            <a:off x="6096000" y="2895600"/>
            <a:ext cx="0" cy="4559300"/>
          </a:xfrm>
          <a:prstGeom prst="line">
            <a:avLst/>
          </a:prstGeom>
          <a:ln w="38100">
            <a:solidFill>
              <a:srgbClr val="0072BB"/>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930899" y="2646637"/>
            <a:ext cx="330200" cy="330200"/>
          </a:xfrm>
          <a:prstGeom prst="ellipse">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a:off x="6096000" y="3429000"/>
            <a:ext cx="1066801" cy="0"/>
          </a:xfrm>
          <a:prstGeom prst="straightConnector1">
            <a:avLst/>
          </a:prstGeom>
          <a:ln>
            <a:solidFill>
              <a:srgbClr val="FEBD3D"/>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5041901" y="4271433"/>
            <a:ext cx="1054098" cy="0"/>
          </a:xfrm>
          <a:prstGeom prst="straightConnector1">
            <a:avLst/>
          </a:prstGeom>
          <a:ln>
            <a:solidFill>
              <a:srgbClr val="FEBD3D"/>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6096000" y="5113866"/>
            <a:ext cx="1066801" cy="0"/>
          </a:xfrm>
          <a:prstGeom prst="straightConnector1">
            <a:avLst/>
          </a:prstGeom>
          <a:ln>
            <a:solidFill>
              <a:srgbClr val="FEBD3D"/>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5041901" y="5956300"/>
            <a:ext cx="1054098" cy="0"/>
          </a:xfrm>
          <a:prstGeom prst="straightConnector1">
            <a:avLst/>
          </a:prstGeom>
          <a:ln>
            <a:solidFill>
              <a:srgbClr val="FEBD3D"/>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961380" y="3059668"/>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6144128" y="3523295"/>
            <a:ext cx="5370091" cy="523220"/>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spc="300" dirty="0">
              <a:solidFill>
                <a:schemeClr val="tx1">
                  <a:lumMod val="85000"/>
                  <a:lumOff val="15000"/>
                </a:schemeClr>
              </a:solidFill>
            </a:endParaRPr>
          </a:p>
        </p:txBody>
      </p:sp>
      <p:sp>
        <p:nvSpPr>
          <p:cNvPr id="18" name="文本框 17"/>
          <p:cNvSpPr txBox="1"/>
          <p:nvPr/>
        </p:nvSpPr>
        <p:spPr>
          <a:xfrm>
            <a:off x="4808088" y="3881164"/>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9" name="文本框 18"/>
          <p:cNvSpPr txBox="1"/>
          <p:nvPr/>
        </p:nvSpPr>
        <p:spPr>
          <a:xfrm>
            <a:off x="560808" y="4316660"/>
            <a:ext cx="5370091" cy="523220"/>
          </a:xfrm>
          <a:prstGeom prst="rect">
            <a:avLst/>
          </a:prstGeom>
          <a:noFill/>
        </p:spPr>
        <p:txBody>
          <a:bodyPr wrap="square" rtlCol="0">
            <a:spAutoFit/>
          </a:bodyPr>
          <a:lstStyle/>
          <a:p>
            <a:pPr algn="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spc="300" dirty="0">
              <a:solidFill>
                <a:schemeClr val="tx1">
                  <a:lumMod val="85000"/>
                  <a:lumOff val="15000"/>
                </a:schemeClr>
              </a:solidFill>
            </a:endParaRPr>
          </a:p>
        </p:txBody>
      </p:sp>
      <p:sp>
        <p:nvSpPr>
          <p:cNvPr id="20" name="文本框 19"/>
          <p:cNvSpPr txBox="1"/>
          <p:nvPr/>
        </p:nvSpPr>
        <p:spPr>
          <a:xfrm>
            <a:off x="5961380" y="4723596"/>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1" name="文本框 20"/>
          <p:cNvSpPr txBox="1"/>
          <p:nvPr/>
        </p:nvSpPr>
        <p:spPr>
          <a:xfrm>
            <a:off x="6096000" y="5208161"/>
            <a:ext cx="5370091" cy="523220"/>
          </a:xfrm>
          <a:prstGeom prst="rect">
            <a:avLst/>
          </a:prstGeom>
          <a:noFill/>
        </p:spPr>
        <p:txBody>
          <a:bodyPr wrap="square" rtlCol="0">
            <a:spAutoFit/>
          </a:bodyPr>
          <a:lstStyle/>
          <a:p>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spc="300" dirty="0">
              <a:solidFill>
                <a:schemeClr val="tx1">
                  <a:lumMod val="85000"/>
                  <a:lumOff val="15000"/>
                </a:schemeClr>
              </a:solidFill>
            </a:endParaRPr>
          </a:p>
        </p:txBody>
      </p:sp>
      <p:sp>
        <p:nvSpPr>
          <p:cNvPr id="22" name="文本框 21"/>
          <p:cNvSpPr txBox="1"/>
          <p:nvPr/>
        </p:nvSpPr>
        <p:spPr>
          <a:xfrm>
            <a:off x="4808088" y="5553069"/>
            <a:ext cx="1336040"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3" name="文本框 22"/>
          <p:cNvSpPr txBox="1"/>
          <p:nvPr/>
        </p:nvSpPr>
        <p:spPr>
          <a:xfrm>
            <a:off x="643358" y="6005699"/>
            <a:ext cx="5370091" cy="523220"/>
          </a:xfrm>
          <a:prstGeom prst="rect">
            <a:avLst/>
          </a:prstGeom>
          <a:noFill/>
        </p:spPr>
        <p:txBody>
          <a:bodyPr wrap="square" rtlCol="0">
            <a:spAutoFit/>
          </a:bodyPr>
          <a:lstStyle/>
          <a:p>
            <a:pPr algn="r"/>
            <a:r>
              <a:rPr lang="zh-CN" altLang="en-US" sz="1400" spc="3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单击此处添加标题内容内容要复合标题需要注意字体大小及文本匹配程度和专业程度。</a:t>
            </a:r>
            <a:endParaRPr lang="zh-CN" altLang="en-US" sz="1400" spc="300" dirty="0">
              <a:solidFill>
                <a:schemeClr val="tx1">
                  <a:lumMod val="85000"/>
                  <a:lumOff val="15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5300">
        <p:random/>
      </p:transition>
    </mc:Choice>
    <mc:Fallback>
      <p:transition spd="slow" advTm="53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2"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par>
                                <p:cTn id="40" presetID="22" presetClass="entr" presetSubtype="2"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right)">
                                      <p:cBhvr>
                                        <p:cTn id="42" dur="500"/>
                                        <p:tgtEl>
                                          <p:spTgt spid="15"/>
                                        </p:tgtEl>
                                      </p:cBhvr>
                                    </p:animEffect>
                                  </p:childTnLst>
                                </p:cTn>
                              </p:par>
                              <p:par>
                                <p:cTn id="43" presetID="22" presetClass="entr" presetSubtype="8"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p:tgtEl>
                                          <p:spTgt spid="18"/>
                                        </p:tgtEl>
                                        <p:attrNameLst>
                                          <p:attrName>ppt_y</p:attrName>
                                        </p:attrNameLst>
                                      </p:cBhvr>
                                      <p:tavLst>
                                        <p:tav tm="0">
                                          <p:val>
                                            <p:strVal val="#ppt_y+#ppt_h*1.125000"/>
                                          </p:val>
                                        </p:tav>
                                        <p:tav tm="100000">
                                          <p:val>
                                            <p:strVal val="#ppt_y"/>
                                          </p:val>
                                        </p:tav>
                                      </p:tavLst>
                                    </p:anim>
                                    <p:animEffect transition="in" filter="wipe(up)">
                                      <p:cBhvr>
                                        <p:cTn id="51" dur="500"/>
                                        <p:tgtEl>
                                          <p:spTgt spid="18"/>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p:tgtEl>
                                          <p:spTgt spid="22"/>
                                        </p:tgtEl>
                                        <p:attrNameLst>
                                          <p:attrName>ppt_y</p:attrName>
                                        </p:attrNameLst>
                                      </p:cBhvr>
                                      <p:tavLst>
                                        <p:tav tm="0">
                                          <p:val>
                                            <p:strVal val="#ppt_y+#ppt_h*1.125000"/>
                                          </p:val>
                                        </p:tav>
                                        <p:tav tm="100000">
                                          <p:val>
                                            <p:strVal val="#ppt_y"/>
                                          </p:val>
                                        </p:tav>
                                      </p:tavLst>
                                    </p:anim>
                                    <p:animEffect transition="in" filter="wipe(up)">
                                      <p:cBhvr>
                                        <p:cTn id="55" dur="500"/>
                                        <p:tgtEl>
                                          <p:spTgt spid="22"/>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p:tgtEl>
                                          <p:spTgt spid="20"/>
                                        </p:tgtEl>
                                        <p:attrNameLst>
                                          <p:attrName>ppt_y</p:attrName>
                                        </p:attrNameLst>
                                      </p:cBhvr>
                                      <p:tavLst>
                                        <p:tav tm="0">
                                          <p:val>
                                            <p:strVal val="#ppt_y+#ppt_h*1.125000"/>
                                          </p:val>
                                        </p:tav>
                                        <p:tav tm="100000">
                                          <p:val>
                                            <p:strVal val="#ppt_y"/>
                                          </p:val>
                                        </p:tav>
                                      </p:tavLst>
                                    </p:anim>
                                    <p:animEffect transition="in" filter="wipe(up)">
                                      <p:cBhvr>
                                        <p:cTn id="59" dur="500"/>
                                        <p:tgtEl>
                                          <p:spTgt spid="20"/>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p:tgtEl>
                                          <p:spTgt spid="16"/>
                                        </p:tgtEl>
                                        <p:attrNameLst>
                                          <p:attrName>ppt_y</p:attrName>
                                        </p:attrNameLst>
                                      </p:cBhvr>
                                      <p:tavLst>
                                        <p:tav tm="0">
                                          <p:val>
                                            <p:strVal val="#ppt_y+#ppt_h*1.125000"/>
                                          </p:val>
                                        </p:tav>
                                        <p:tav tm="100000">
                                          <p:val>
                                            <p:strVal val="#ppt_y"/>
                                          </p:val>
                                        </p:tav>
                                      </p:tavLst>
                                    </p:anim>
                                    <p:animEffect transition="in" filter="wipe(up)">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0-#ppt_w/2"/>
                                          </p:val>
                                        </p:tav>
                                        <p:tav tm="100000">
                                          <p:val>
                                            <p:strVal val="#ppt_x"/>
                                          </p:val>
                                        </p:tav>
                                      </p:tavLst>
                                    </p:anim>
                                    <p:anim calcmode="lin" valueType="num">
                                      <p:cBhvr additive="base">
                                        <p:cTn id="69" dur="500" fill="hold"/>
                                        <p:tgtEl>
                                          <p:spTgt spid="19"/>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1+#ppt_w/2"/>
                                          </p:val>
                                        </p:tav>
                                        <p:tav tm="100000">
                                          <p:val>
                                            <p:strVal val="#ppt_x"/>
                                          </p:val>
                                        </p:tav>
                                      </p:tavLst>
                                    </p:anim>
                                    <p:anim calcmode="lin" valueType="num">
                                      <p:cBhvr additive="base">
                                        <p:cTn id="73" dur="500" fill="hold"/>
                                        <p:tgtEl>
                                          <p:spTgt spid="17"/>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500" fill="hold"/>
                                        <p:tgtEl>
                                          <p:spTgt spid="21"/>
                                        </p:tgtEl>
                                        <p:attrNameLst>
                                          <p:attrName>ppt_x</p:attrName>
                                        </p:attrNameLst>
                                      </p:cBhvr>
                                      <p:tavLst>
                                        <p:tav tm="0">
                                          <p:val>
                                            <p:strVal val="1+#ppt_w/2"/>
                                          </p:val>
                                        </p:tav>
                                        <p:tav tm="100000">
                                          <p:val>
                                            <p:strVal val="#ppt_x"/>
                                          </p:val>
                                        </p:tav>
                                      </p:tavLst>
                                    </p:anim>
                                    <p:anim calcmode="lin" valueType="num">
                                      <p:cBhvr additive="base">
                                        <p:cTn id="77" dur="500" fill="hold"/>
                                        <p:tgtEl>
                                          <p:spTgt spid="21"/>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500" fill="hold"/>
                                        <p:tgtEl>
                                          <p:spTgt spid="23"/>
                                        </p:tgtEl>
                                        <p:attrNameLst>
                                          <p:attrName>ppt_x</p:attrName>
                                        </p:attrNameLst>
                                      </p:cBhvr>
                                      <p:tavLst>
                                        <p:tav tm="0">
                                          <p:val>
                                            <p:strVal val="0-#ppt_w/2"/>
                                          </p:val>
                                        </p:tav>
                                        <p:tav tm="100000">
                                          <p:val>
                                            <p:strVal val="#ppt_x"/>
                                          </p:val>
                                        </p:tav>
                                      </p:tavLst>
                                    </p:anim>
                                    <p:anim calcmode="lin" valueType="num">
                                      <p:cBhvr additive="base">
                                        <p:cTn id="8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6" grpId="0"/>
      <p:bldP spid="17" grpId="0"/>
      <p:bldP spid="18" grpId="0"/>
      <p:bldP spid="19" grpId="0"/>
      <p:bldP spid="20" grpId="0"/>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研究特点及结果</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nvGrpSpPr>
          <p:cNvPr id="9" name="组合 8"/>
          <p:cNvGrpSpPr/>
          <p:nvPr/>
        </p:nvGrpSpPr>
        <p:grpSpPr>
          <a:xfrm>
            <a:off x="1037769" y="1876197"/>
            <a:ext cx="3091542" cy="4316336"/>
            <a:chOff x="1037769" y="1876197"/>
            <a:chExt cx="3091542" cy="4316336"/>
          </a:xfrm>
        </p:grpSpPr>
        <p:sp>
          <p:nvSpPr>
            <p:cNvPr id="10" name="矩形 9"/>
            <p:cNvSpPr/>
            <p:nvPr/>
          </p:nvSpPr>
          <p:spPr>
            <a:xfrm>
              <a:off x="1037769" y="2336800"/>
              <a:ext cx="3091542" cy="3855733"/>
            </a:xfrm>
            <a:prstGeom prst="rect">
              <a:avLst/>
            </a:prstGeom>
            <a:solidFill>
              <a:schemeClr val="bg1"/>
            </a:solidFill>
            <a:ln>
              <a:noFill/>
            </a:ln>
            <a:effectLst>
              <a:outerShdw blurRad="2667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395187" y="1876197"/>
              <a:ext cx="921204" cy="921204"/>
              <a:chOff x="1395187" y="1876197"/>
              <a:chExt cx="921204" cy="921204"/>
            </a:xfrm>
          </p:grpSpPr>
          <p:sp>
            <p:nvSpPr>
              <p:cNvPr id="17" name="椭圆 16"/>
              <p:cNvSpPr/>
              <p:nvPr/>
            </p:nvSpPr>
            <p:spPr>
              <a:xfrm>
                <a:off x="1395187" y="1876197"/>
                <a:ext cx="921204" cy="921204"/>
              </a:xfrm>
              <a:prstGeom prst="ellipse">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p:cNvPicPr>
                <a:picLocks noChangeAspect="1"/>
              </p:cNvPicPr>
              <p:nvPr/>
            </p:nvPicPr>
            <p:blipFill>
              <a:blip r:embed="rId1"/>
              <a:stretch>
                <a:fillRect/>
              </a:stretch>
            </p:blipFill>
            <p:spPr>
              <a:xfrm>
                <a:off x="1567014" y="2031037"/>
                <a:ext cx="577551" cy="611524"/>
              </a:xfrm>
              <a:prstGeom prst="rect">
                <a:avLst/>
              </a:prstGeom>
            </p:spPr>
          </p:pic>
        </p:grpSp>
        <p:grpSp>
          <p:nvGrpSpPr>
            <p:cNvPr id="12" name="组合 11"/>
            <p:cNvGrpSpPr/>
            <p:nvPr/>
          </p:nvGrpSpPr>
          <p:grpSpPr>
            <a:xfrm>
              <a:off x="1263196" y="3198204"/>
              <a:ext cx="2626633" cy="2604636"/>
              <a:chOff x="1263196" y="3198204"/>
              <a:chExt cx="2626633" cy="2604636"/>
            </a:xfrm>
          </p:grpSpPr>
          <p:sp>
            <p:nvSpPr>
              <p:cNvPr id="13" name="文本框 12"/>
              <p:cNvSpPr txBox="1"/>
              <p:nvPr/>
            </p:nvSpPr>
            <p:spPr>
              <a:xfrm>
                <a:off x="1263196" y="3198204"/>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添加标题内容</a:t>
                </a:r>
                <a:endParaRPr lang="zh-CN" altLang="en-US" sz="2400" dirty="0">
                  <a:latin typeface="字魂59号-创粗黑" panose="00000500000000000000" pitchFamily="2" charset="-122"/>
                  <a:ea typeface="字魂59号-创粗黑" panose="00000500000000000000" pitchFamily="2" charset="-122"/>
                </a:endParaRPr>
              </a:p>
            </p:txBody>
          </p:sp>
          <p:sp>
            <p:nvSpPr>
              <p:cNvPr id="14" name="文本框 13"/>
              <p:cNvSpPr txBox="1"/>
              <p:nvPr/>
            </p:nvSpPr>
            <p:spPr>
              <a:xfrm>
                <a:off x="1263196" y="3662362"/>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sp>
            <p:nvSpPr>
              <p:cNvPr id="15" name="文本框 14"/>
              <p:cNvSpPr txBox="1"/>
              <p:nvPr/>
            </p:nvSpPr>
            <p:spPr>
              <a:xfrm>
                <a:off x="1263196" y="4409436"/>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sp>
            <p:nvSpPr>
              <p:cNvPr id="16" name="文本框 15"/>
              <p:cNvSpPr txBox="1"/>
              <p:nvPr/>
            </p:nvSpPr>
            <p:spPr>
              <a:xfrm>
                <a:off x="1263196" y="5156509"/>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grpSp>
      <p:grpSp>
        <p:nvGrpSpPr>
          <p:cNvPr id="19" name="组合 18"/>
          <p:cNvGrpSpPr/>
          <p:nvPr/>
        </p:nvGrpSpPr>
        <p:grpSpPr>
          <a:xfrm>
            <a:off x="4550229" y="1888176"/>
            <a:ext cx="3091542" cy="4304356"/>
            <a:chOff x="4550229" y="1888176"/>
            <a:chExt cx="3091542" cy="4304356"/>
          </a:xfrm>
        </p:grpSpPr>
        <p:sp>
          <p:nvSpPr>
            <p:cNvPr id="20" name="矩形 19"/>
            <p:cNvSpPr/>
            <p:nvPr/>
          </p:nvSpPr>
          <p:spPr>
            <a:xfrm>
              <a:off x="4550229" y="2336799"/>
              <a:ext cx="3091542" cy="3855733"/>
            </a:xfrm>
            <a:prstGeom prst="rect">
              <a:avLst/>
            </a:prstGeom>
            <a:solidFill>
              <a:schemeClr val="bg1"/>
            </a:solidFill>
            <a:ln>
              <a:noFill/>
            </a:ln>
            <a:effectLst>
              <a:outerShdw blurRad="2667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901743" y="1888176"/>
              <a:ext cx="921204" cy="921204"/>
              <a:chOff x="4901743" y="1888176"/>
              <a:chExt cx="921204" cy="921204"/>
            </a:xfrm>
          </p:grpSpPr>
          <p:sp>
            <p:nvSpPr>
              <p:cNvPr id="27" name="椭圆 26"/>
              <p:cNvSpPr/>
              <p:nvPr/>
            </p:nvSpPr>
            <p:spPr>
              <a:xfrm>
                <a:off x="4901743" y="1888176"/>
                <a:ext cx="921204" cy="921204"/>
              </a:xfrm>
              <a:prstGeom prst="ellipse">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2"/>
              <a:stretch>
                <a:fillRect/>
              </a:stretch>
            </p:blipFill>
            <p:spPr>
              <a:xfrm>
                <a:off x="5073570" y="2073129"/>
                <a:ext cx="577551" cy="551298"/>
              </a:xfrm>
              <a:prstGeom prst="rect">
                <a:avLst/>
              </a:prstGeom>
            </p:spPr>
          </p:pic>
        </p:grpSp>
        <p:grpSp>
          <p:nvGrpSpPr>
            <p:cNvPr id="22" name="组合 21"/>
            <p:cNvGrpSpPr/>
            <p:nvPr/>
          </p:nvGrpSpPr>
          <p:grpSpPr>
            <a:xfrm>
              <a:off x="4782684" y="3198204"/>
              <a:ext cx="2626633" cy="2604636"/>
              <a:chOff x="1263196" y="3198204"/>
              <a:chExt cx="2626633" cy="2604636"/>
            </a:xfrm>
          </p:grpSpPr>
          <p:sp>
            <p:nvSpPr>
              <p:cNvPr id="23" name="文本框 22"/>
              <p:cNvSpPr txBox="1"/>
              <p:nvPr/>
            </p:nvSpPr>
            <p:spPr>
              <a:xfrm>
                <a:off x="1263196" y="3198204"/>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添加标题内容</a:t>
                </a:r>
                <a:endParaRPr lang="zh-CN" altLang="en-US" sz="2400" dirty="0">
                  <a:latin typeface="字魂59号-创粗黑" panose="00000500000000000000" pitchFamily="2" charset="-122"/>
                  <a:ea typeface="字魂59号-创粗黑" panose="00000500000000000000" pitchFamily="2" charset="-122"/>
                </a:endParaRPr>
              </a:p>
            </p:txBody>
          </p:sp>
          <p:sp>
            <p:nvSpPr>
              <p:cNvPr id="24" name="文本框 23"/>
              <p:cNvSpPr txBox="1"/>
              <p:nvPr/>
            </p:nvSpPr>
            <p:spPr>
              <a:xfrm>
                <a:off x="1263196" y="3662362"/>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sp>
            <p:nvSpPr>
              <p:cNvPr id="25" name="文本框 24"/>
              <p:cNvSpPr txBox="1"/>
              <p:nvPr/>
            </p:nvSpPr>
            <p:spPr>
              <a:xfrm>
                <a:off x="1263196" y="4409436"/>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sp>
            <p:nvSpPr>
              <p:cNvPr id="26" name="文本框 25"/>
              <p:cNvSpPr txBox="1"/>
              <p:nvPr/>
            </p:nvSpPr>
            <p:spPr>
              <a:xfrm>
                <a:off x="1263196" y="5156509"/>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grpSp>
      <p:grpSp>
        <p:nvGrpSpPr>
          <p:cNvPr id="29" name="组合 28"/>
          <p:cNvGrpSpPr/>
          <p:nvPr/>
        </p:nvGrpSpPr>
        <p:grpSpPr>
          <a:xfrm>
            <a:off x="8062689" y="1888176"/>
            <a:ext cx="3091542" cy="4316335"/>
            <a:chOff x="8062689" y="1888176"/>
            <a:chExt cx="3091542" cy="4316335"/>
          </a:xfrm>
        </p:grpSpPr>
        <p:sp>
          <p:nvSpPr>
            <p:cNvPr id="30" name="矩形 29"/>
            <p:cNvSpPr/>
            <p:nvPr/>
          </p:nvSpPr>
          <p:spPr>
            <a:xfrm>
              <a:off x="8062689" y="2348778"/>
              <a:ext cx="3091542" cy="3855733"/>
            </a:xfrm>
            <a:prstGeom prst="rect">
              <a:avLst/>
            </a:prstGeom>
            <a:solidFill>
              <a:schemeClr val="bg1"/>
            </a:solidFill>
            <a:ln>
              <a:noFill/>
            </a:ln>
            <a:effectLst>
              <a:outerShdw blurRad="2667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8408299" y="1888176"/>
              <a:ext cx="921204" cy="921204"/>
              <a:chOff x="8408299" y="1888176"/>
              <a:chExt cx="921204" cy="921204"/>
            </a:xfrm>
          </p:grpSpPr>
          <p:sp>
            <p:nvSpPr>
              <p:cNvPr id="37" name="椭圆 36"/>
              <p:cNvSpPr/>
              <p:nvPr/>
            </p:nvSpPr>
            <p:spPr>
              <a:xfrm>
                <a:off x="8408299" y="1888176"/>
                <a:ext cx="921204" cy="921204"/>
              </a:xfrm>
              <a:prstGeom prst="ellipse">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a:blip r:embed="rId3"/>
              <a:stretch>
                <a:fillRect/>
              </a:stretch>
            </p:blipFill>
            <p:spPr>
              <a:xfrm>
                <a:off x="8647785" y="2102447"/>
                <a:ext cx="442232" cy="492662"/>
              </a:xfrm>
              <a:prstGeom prst="rect">
                <a:avLst/>
              </a:prstGeom>
            </p:spPr>
          </p:pic>
        </p:grpSp>
        <p:grpSp>
          <p:nvGrpSpPr>
            <p:cNvPr id="32" name="组合 31"/>
            <p:cNvGrpSpPr/>
            <p:nvPr/>
          </p:nvGrpSpPr>
          <p:grpSpPr>
            <a:xfrm>
              <a:off x="8295144" y="3198204"/>
              <a:ext cx="2626633" cy="2604636"/>
              <a:chOff x="1263196" y="3198204"/>
              <a:chExt cx="2626633" cy="2604636"/>
            </a:xfrm>
          </p:grpSpPr>
          <p:sp>
            <p:nvSpPr>
              <p:cNvPr id="33" name="文本框 32"/>
              <p:cNvSpPr txBox="1"/>
              <p:nvPr/>
            </p:nvSpPr>
            <p:spPr>
              <a:xfrm>
                <a:off x="1263196" y="3198204"/>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添加标题内容</a:t>
                </a:r>
                <a:endParaRPr lang="zh-CN" altLang="en-US" sz="2400" dirty="0">
                  <a:latin typeface="字魂59号-创粗黑" panose="00000500000000000000" pitchFamily="2" charset="-122"/>
                  <a:ea typeface="字魂59号-创粗黑" panose="00000500000000000000" pitchFamily="2" charset="-122"/>
                </a:endParaRPr>
              </a:p>
            </p:txBody>
          </p:sp>
          <p:sp>
            <p:nvSpPr>
              <p:cNvPr id="34" name="文本框 33"/>
              <p:cNvSpPr txBox="1"/>
              <p:nvPr/>
            </p:nvSpPr>
            <p:spPr>
              <a:xfrm>
                <a:off x="1263196" y="3662362"/>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sp>
            <p:nvSpPr>
              <p:cNvPr id="35" name="文本框 34"/>
              <p:cNvSpPr txBox="1"/>
              <p:nvPr/>
            </p:nvSpPr>
            <p:spPr>
              <a:xfrm>
                <a:off x="1263196" y="4409436"/>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sp>
            <p:nvSpPr>
              <p:cNvPr id="36" name="文本框 35"/>
              <p:cNvSpPr txBox="1"/>
              <p:nvPr/>
            </p:nvSpPr>
            <p:spPr>
              <a:xfrm>
                <a:off x="1263196" y="5156509"/>
                <a:ext cx="2626633"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gr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2191">
        <p:random/>
      </p:transition>
    </mc:Choice>
    <mc:Fallback>
      <p:transition spd="slow" advTm="2191">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4261394" y="586014"/>
            <a:ext cx="6680200" cy="111834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929414" y="867954"/>
            <a:ext cx="6680200" cy="111834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10148888" y="5356073"/>
            <a:ext cx="3916941" cy="889304"/>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1101388" y="5429250"/>
            <a:ext cx="3790950" cy="7429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10529888" y="5800725"/>
            <a:ext cx="3790950" cy="7429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840513" y="785965"/>
            <a:ext cx="2510971" cy="1200329"/>
            <a:chOff x="4840513" y="771451"/>
            <a:chExt cx="2510971" cy="1200329"/>
          </a:xfrm>
        </p:grpSpPr>
        <p:sp>
          <p:nvSpPr>
            <p:cNvPr id="7" name="文本框 6"/>
            <p:cNvSpPr txBox="1"/>
            <p:nvPr/>
          </p:nvSpPr>
          <p:spPr>
            <a:xfrm>
              <a:off x="4840513" y="771451"/>
              <a:ext cx="2510971" cy="1015663"/>
            </a:xfrm>
            <a:prstGeom prst="rect">
              <a:avLst/>
            </a:prstGeom>
            <a:noFill/>
          </p:spPr>
          <p:txBody>
            <a:bodyPr wrap="square" rtlCol="0">
              <a:spAutoFit/>
            </a:bodyPr>
            <a:lstStyle/>
            <a:p>
              <a:pPr algn="ctr"/>
              <a:r>
                <a:rPr lang="zh-CN" altLang="en-US" sz="6000" dirty="0">
                  <a:solidFill>
                    <a:srgbClr val="073383"/>
                  </a:solidFill>
                  <a:latin typeface="字魂59号-创粗黑" panose="00000500000000000000" pitchFamily="2" charset="-122"/>
                  <a:ea typeface="字魂59号-创粗黑" panose="00000500000000000000" pitchFamily="2" charset="-122"/>
                </a:rPr>
                <a:t>目 录 </a:t>
              </a:r>
              <a:endParaRPr lang="zh-CN" altLang="en-US" sz="6000" dirty="0">
                <a:solidFill>
                  <a:srgbClr val="073383"/>
                </a:solidFill>
                <a:latin typeface="字魂59号-创粗黑" panose="00000500000000000000" pitchFamily="2" charset="-122"/>
                <a:ea typeface="字魂59号-创粗黑" panose="00000500000000000000" pitchFamily="2" charset="-122"/>
              </a:endParaRPr>
            </a:p>
          </p:txBody>
        </p:sp>
        <p:sp>
          <p:nvSpPr>
            <p:cNvPr id="8" name="文本框 7"/>
            <p:cNvSpPr txBox="1"/>
            <p:nvPr/>
          </p:nvSpPr>
          <p:spPr>
            <a:xfrm>
              <a:off x="5138057" y="1602448"/>
              <a:ext cx="1915885" cy="369332"/>
            </a:xfrm>
            <a:prstGeom prst="rect">
              <a:avLst/>
            </a:prstGeom>
            <a:noFill/>
          </p:spPr>
          <p:txBody>
            <a:bodyPr wrap="square" rtlCol="0">
              <a:spAutoFit/>
            </a:bodyPr>
            <a:lstStyle/>
            <a:p>
              <a:pPr algn="dist"/>
              <a:r>
                <a:rPr lang="en-US" altLang="zh-CN" dirty="0">
                  <a:solidFill>
                    <a:srgbClr val="073383"/>
                  </a:solidFill>
                  <a:latin typeface="字魂58号-创中黑" panose="00000500000000000000" pitchFamily="2" charset="-122"/>
                  <a:ea typeface="字魂58号-创中黑" panose="00000500000000000000" pitchFamily="2" charset="-122"/>
                </a:rPr>
                <a:t>CONTENTES</a:t>
              </a:r>
              <a:endParaRPr lang="zh-CN" altLang="en-US" dirty="0">
                <a:solidFill>
                  <a:srgbClr val="073383"/>
                </a:solidFill>
                <a:latin typeface="字魂58号-创中黑" panose="00000500000000000000" pitchFamily="2" charset="-122"/>
                <a:ea typeface="字魂58号-创中黑" panose="00000500000000000000" pitchFamily="2" charset="-122"/>
              </a:endParaRPr>
            </a:p>
          </p:txBody>
        </p:sp>
      </p:grpSp>
      <p:grpSp>
        <p:nvGrpSpPr>
          <p:cNvPr id="14" name="组合 13"/>
          <p:cNvGrpSpPr/>
          <p:nvPr/>
        </p:nvGrpSpPr>
        <p:grpSpPr>
          <a:xfrm>
            <a:off x="1617436" y="2661260"/>
            <a:ext cx="3792309" cy="769441"/>
            <a:chOff x="2111465" y="2545806"/>
            <a:chExt cx="3792309" cy="769441"/>
          </a:xfrm>
        </p:grpSpPr>
        <p:sp>
          <p:nvSpPr>
            <p:cNvPr id="10" name="文本框 9"/>
            <p:cNvSpPr txBox="1"/>
            <p:nvPr/>
          </p:nvSpPr>
          <p:spPr>
            <a:xfrm>
              <a:off x="2111465" y="2545806"/>
              <a:ext cx="1047931" cy="769441"/>
            </a:xfrm>
            <a:prstGeom prst="rect">
              <a:avLst/>
            </a:prstGeom>
            <a:noFill/>
          </p:spPr>
          <p:txBody>
            <a:bodyPr wrap="square" rtlCol="0">
              <a:spAutoFit/>
            </a:bodyPr>
            <a:lstStyle/>
            <a:p>
              <a:pPr algn="ctr"/>
              <a:r>
                <a:rPr lang="en-US" altLang="zh-CN" sz="4400" dirty="0">
                  <a:solidFill>
                    <a:srgbClr val="052663"/>
                  </a:solidFill>
                  <a:latin typeface="字魂59号-创粗黑" panose="00000500000000000000" pitchFamily="2" charset="-122"/>
                  <a:ea typeface="字魂59号-创粗黑" panose="00000500000000000000" pitchFamily="2" charset="-122"/>
                </a:rPr>
                <a:t>01.</a:t>
              </a:r>
              <a:endParaRPr lang="zh-CN" altLang="en-US" sz="4400" dirty="0">
                <a:solidFill>
                  <a:srgbClr val="052663"/>
                </a:solidFill>
                <a:latin typeface="字魂59号-创粗黑" panose="00000500000000000000" pitchFamily="2" charset="-122"/>
                <a:ea typeface="字魂59号-创粗黑" panose="00000500000000000000" pitchFamily="2" charset="-122"/>
              </a:endParaRPr>
            </a:p>
          </p:txBody>
        </p:sp>
        <p:grpSp>
          <p:nvGrpSpPr>
            <p:cNvPr id="13" name="组合 12"/>
            <p:cNvGrpSpPr/>
            <p:nvPr/>
          </p:nvGrpSpPr>
          <p:grpSpPr>
            <a:xfrm>
              <a:off x="2968896" y="2632625"/>
              <a:ext cx="2934878" cy="654025"/>
              <a:chOff x="3159396" y="2668916"/>
              <a:chExt cx="2934878" cy="654025"/>
            </a:xfrm>
          </p:grpSpPr>
          <p:sp>
            <p:nvSpPr>
              <p:cNvPr id="11" name="文本框 10"/>
              <p:cNvSpPr txBox="1"/>
              <p:nvPr/>
            </p:nvSpPr>
            <p:spPr>
              <a:xfrm>
                <a:off x="3159396" y="2668916"/>
                <a:ext cx="2733404" cy="523220"/>
              </a:xfrm>
              <a:prstGeom prst="rect">
                <a:avLst/>
              </a:prstGeom>
              <a:noFill/>
            </p:spPr>
            <p:txBody>
              <a:bodyPr wrap="square" rtlCol="0">
                <a:spAutoFit/>
              </a:bodyPr>
              <a:lstStyle/>
              <a:p>
                <a:pPr algn="dist"/>
                <a:r>
                  <a:rPr lang="zh-CN" altLang="en-US" sz="2800" dirty="0">
                    <a:solidFill>
                      <a:srgbClr val="052663"/>
                    </a:solidFill>
                    <a:latin typeface="字魂59号-创粗黑" panose="00000500000000000000" pitchFamily="2" charset="-122"/>
                    <a:ea typeface="字魂59号-创粗黑" panose="00000500000000000000" pitchFamily="2" charset="-122"/>
                  </a:rPr>
                  <a:t>研究目标及意义</a:t>
                </a:r>
                <a:endParaRPr lang="zh-CN" altLang="en-US" sz="2800" dirty="0">
                  <a:solidFill>
                    <a:srgbClr val="052663"/>
                  </a:solidFill>
                  <a:latin typeface="字魂59号-创粗黑" panose="00000500000000000000" pitchFamily="2" charset="-122"/>
                  <a:ea typeface="字魂59号-创粗黑" panose="00000500000000000000" pitchFamily="2" charset="-122"/>
                </a:endParaRPr>
              </a:p>
            </p:txBody>
          </p:sp>
          <p:sp>
            <p:nvSpPr>
              <p:cNvPr id="12" name="文本框 11"/>
              <p:cNvSpPr txBox="1"/>
              <p:nvPr/>
            </p:nvSpPr>
            <p:spPr>
              <a:xfrm>
                <a:off x="3194047" y="3061331"/>
                <a:ext cx="2900227"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grpSp>
        <p:nvGrpSpPr>
          <p:cNvPr id="15" name="组合 14"/>
          <p:cNvGrpSpPr/>
          <p:nvPr/>
        </p:nvGrpSpPr>
        <p:grpSpPr>
          <a:xfrm>
            <a:off x="1617436" y="4102266"/>
            <a:ext cx="3792309" cy="769441"/>
            <a:chOff x="2111465" y="2545806"/>
            <a:chExt cx="3792309" cy="769441"/>
          </a:xfrm>
        </p:grpSpPr>
        <p:sp>
          <p:nvSpPr>
            <p:cNvPr id="16" name="文本框 15"/>
            <p:cNvSpPr txBox="1"/>
            <p:nvPr/>
          </p:nvSpPr>
          <p:spPr>
            <a:xfrm>
              <a:off x="2111465" y="2545806"/>
              <a:ext cx="1047931" cy="769441"/>
            </a:xfrm>
            <a:prstGeom prst="rect">
              <a:avLst/>
            </a:prstGeom>
            <a:noFill/>
          </p:spPr>
          <p:txBody>
            <a:bodyPr wrap="square" rtlCol="0">
              <a:spAutoFit/>
            </a:bodyPr>
            <a:lstStyle/>
            <a:p>
              <a:pPr algn="ctr"/>
              <a:r>
                <a:rPr lang="en-US" altLang="zh-CN" sz="4400" dirty="0">
                  <a:solidFill>
                    <a:srgbClr val="052663"/>
                  </a:solidFill>
                  <a:latin typeface="字魂59号-创粗黑" panose="00000500000000000000" pitchFamily="2" charset="-122"/>
                  <a:ea typeface="字魂59号-创粗黑" panose="00000500000000000000" pitchFamily="2" charset="-122"/>
                </a:rPr>
                <a:t>03.</a:t>
              </a:r>
              <a:endParaRPr lang="zh-CN" altLang="en-US" sz="4400" dirty="0">
                <a:solidFill>
                  <a:srgbClr val="052663"/>
                </a:solidFill>
                <a:latin typeface="字魂59号-创粗黑" panose="00000500000000000000" pitchFamily="2" charset="-122"/>
                <a:ea typeface="字魂59号-创粗黑" panose="00000500000000000000" pitchFamily="2" charset="-122"/>
              </a:endParaRPr>
            </a:p>
          </p:txBody>
        </p:sp>
        <p:grpSp>
          <p:nvGrpSpPr>
            <p:cNvPr id="17" name="组合 16"/>
            <p:cNvGrpSpPr/>
            <p:nvPr/>
          </p:nvGrpSpPr>
          <p:grpSpPr>
            <a:xfrm>
              <a:off x="2968896" y="2632625"/>
              <a:ext cx="2934878" cy="654025"/>
              <a:chOff x="3159396" y="2668916"/>
              <a:chExt cx="2934878" cy="654025"/>
            </a:xfrm>
          </p:grpSpPr>
          <p:sp>
            <p:nvSpPr>
              <p:cNvPr id="18" name="文本框 17"/>
              <p:cNvSpPr txBox="1"/>
              <p:nvPr/>
            </p:nvSpPr>
            <p:spPr>
              <a:xfrm>
                <a:off x="3159396" y="2668916"/>
                <a:ext cx="2733404" cy="523220"/>
              </a:xfrm>
              <a:prstGeom prst="rect">
                <a:avLst/>
              </a:prstGeom>
              <a:noFill/>
            </p:spPr>
            <p:txBody>
              <a:bodyPr wrap="square" rtlCol="0">
                <a:spAutoFit/>
              </a:bodyPr>
              <a:lstStyle/>
              <a:p>
                <a:pPr algn="dist"/>
                <a:r>
                  <a:rPr lang="zh-CN" altLang="en-US" sz="2800" dirty="0">
                    <a:solidFill>
                      <a:srgbClr val="052663"/>
                    </a:solidFill>
                    <a:latin typeface="字魂59号-创粗黑" panose="00000500000000000000" pitchFamily="2" charset="-122"/>
                    <a:ea typeface="字魂59号-创粗黑" panose="00000500000000000000" pitchFamily="2" charset="-122"/>
                  </a:rPr>
                  <a:t>研究特点及结果</a:t>
                </a:r>
                <a:endParaRPr lang="zh-CN" altLang="en-US" sz="2800" dirty="0">
                  <a:solidFill>
                    <a:srgbClr val="052663"/>
                  </a:solidFill>
                  <a:latin typeface="字魂59号-创粗黑" panose="00000500000000000000" pitchFamily="2" charset="-122"/>
                  <a:ea typeface="字魂59号-创粗黑" panose="00000500000000000000" pitchFamily="2" charset="-122"/>
                </a:endParaRPr>
              </a:p>
            </p:txBody>
          </p:sp>
          <p:sp>
            <p:nvSpPr>
              <p:cNvPr id="19" name="文本框 18"/>
              <p:cNvSpPr txBox="1"/>
              <p:nvPr/>
            </p:nvSpPr>
            <p:spPr>
              <a:xfrm>
                <a:off x="3194047" y="3061331"/>
                <a:ext cx="2900227"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grpSp>
        <p:nvGrpSpPr>
          <p:cNvPr id="20" name="组合 19"/>
          <p:cNvGrpSpPr/>
          <p:nvPr/>
        </p:nvGrpSpPr>
        <p:grpSpPr>
          <a:xfrm>
            <a:off x="6737579" y="2661260"/>
            <a:ext cx="3792309" cy="769441"/>
            <a:chOff x="2111465" y="2545806"/>
            <a:chExt cx="3792309" cy="769441"/>
          </a:xfrm>
        </p:grpSpPr>
        <p:sp>
          <p:nvSpPr>
            <p:cNvPr id="21" name="文本框 20"/>
            <p:cNvSpPr txBox="1"/>
            <p:nvPr/>
          </p:nvSpPr>
          <p:spPr>
            <a:xfrm>
              <a:off x="2111465" y="2545806"/>
              <a:ext cx="1047931" cy="769441"/>
            </a:xfrm>
            <a:prstGeom prst="rect">
              <a:avLst/>
            </a:prstGeom>
            <a:noFill/>
          </p:spPr>
          <p:txBody>
            <a:bodyPr wrap="square" rtlCol="0">
              <a:spAutoFit/>
            </a:bodyPr>
            <a:lstStyle/>
            <a:p>
              <a:pPr algn="ctr"/>
              <a:r>
                <a:rPr lang="en-US" altLang="zh-CN" sz="4400" dirty="0">
                  <a:solidFill>
                    <a:srgbClr val="052663"/>
                  </a:solidFill>
                  <a:latin typeface="字魂59号-创粗黑" panose="00000500000000000000" pitchFamily="2" charset="-122"/>
                  <a:ea typeface="字魂59号-创粗黑" panose="00000500000000000000" pitchFamily="2" charset="-122"/>
                </a:rPr>
                <a:t>02.</a:t>
              </a:r>
              <a:endParaRPr lang="zh-CN" altLang="en-US" sz="4400" dirty="0">
                <a:solidFill>
                  <a:srgbClr val="052663"/>
                </a:solidFill>
                <a:latin typeface="字魂59号-创粗黑" panose="00000500000000000000" pitchFamily="2" charset="-122"/>
                <a:ea typeface="字魂59号-创粗黑" panose="00000500000000000000" pitchFamily="2" charset="-122"/>
              </a:endParaRPr>
            </a:p>
          </p:txBody>
        </p:sp>
        <p:grpSp>
          <p:nvGrpSpPr>
            <p:cNvPr id="22" name="组合 21"/>
            <p:cNvGrpSpPr/>
            <p:nvPr/>
          </p:nvGrpSpPr>
          <p:grpSpPr>
            <a:xfrm>
              <a:off x="2968896" y="2632625"/>
              <a:ext cx="2934878" cy="654025"/>
              <a:chOff x="3159396" y="2668916"/>
              <a:chExt cx="2934878" cy="654025"/>
            </a:xfrm>
          </p:grpSpPr>
          <p:sp>
            <p:nvSpPr>
              <p:cNvPr id="23" name="文本框 22"/>
              <p:cNvSpPr txBox="1"/>
              <p:nvPr/>
            </p:nvSpPr>
            <p:spPr>
              <a:xfrm>
                <a:off x="3159396" y="2668916"/>
                <a:ext cx="2733404" cy="523220"/>
              </a:xfrm>
              <a:prstGeom prst="rect">
                <a:avLst/>
              </a:prstGeom>
              <a:noFill/>
            </p:spPr>
            <p:txBody>
              <a:bodyPr wrap="square" rtlCol="0">
                <a:spAutoFit/>
              </a:bodyPr>
              <a:lstStyle/>
              <a:p>
                <a:pPr algn="dist"/>
                <a:r>
                  <a:rPr lang="zh-CN" altLang="en-US" sz="2800" dirty="0">
                    <a:solidFill>
                      <a:srgbClr val="052663"/>
                    </a:solidFill>
                    <a:latin typeface="字魂59号-创粗黑" panose="00000500000000000000" pitchFamily="2" charset="-122"/>
                    <a:ea typeface="字魂59号-创粗黑" panose="00000500000000000000" pitchFamily="2" charset="-122"/>
                  </a:rPr>
                  <a:t>研究设备及方式</a:t>
                </a:r>
                <a:endParaRPr lang="zh-CN" altLang="en-US" sz="2800" dirty="0">
                  <a:solidFill>
                    <a:srgbClr val="052663"/>
                  </a:solidFill>
                  <a:latin typeface="字魂59号-创粗黑" panose="00000500000000000000" pitchFamily="2" charset="-122"/>
                  <a:ea typeface="字魂59号-创粗黑" panose="00000500000000000000" pitchFamily="2" charset="-122"/>
                </a:endParaRPr>
              </a:p>
            </p:txBody>
          </p:sp>
          <p:sp>
            <p:nvSpPr>
              <p:cNvPr id="24" name="文本框 23"/>
              <p:cNvSpPr txBox="1"/>
              <p:nvPr/>
            </p:nvSpPr>
            <p:spPr>
              <a:xfrm>
                <a:off x="3194047" y="3061331"/>
                <a:ext cx="2900227"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grpSp>
        <p:nvGrpSpPr>
          <p:cNvPr id="25" name="组合 24"/>
          <p:cNvGrpSpPr/>
          <p:nvPr/>
        </p:nvGrpSpPr>
        <p:grpSpPr>
          <a:xfrm>
            <a:off x="6737579" y="4102266"/>
            <a:ext cx="3792309" cy="769441"/>
            <a:chOff x="2111465" y="2545806"/>
            <a:chExt cx="3792309" cy="769441"/>
          </a:xfrm>
        </p:grpSpPr>
        <p:sp>
          <p:nvSpPr>
            <p:cNvPr id="26" name="文本框 25"/>
            <p:cNvSpPr txBox="1"/>
            <p:nvPr/>
          </p:nvSpPr>
          <p:spPr>
            <a:xfrm>
              <a:off x="2111465" y="2545806"/>
              <a:ext cx="1047931" cy="769441"/>
            </a:xfrm>
            <a:prstGeom prst="rect">
              <a:avLst/>
            </a:prstGeom>
            <a:noFill/>
          </p:spPr>
          <p:txBody>
            <a:bodyPr wrap="square" rtlCol="0">
              <a:spAutoFit/>
            </a:bodyPr>
            <a:lstStyle/>
            <a:p>
              <a:pPr algn="ctr"/>
              <a:r>
                <a:rPr lang="en-US" altLang="zh-CN" sz="4400" dirty="0">
                  <a:solidFill>
                    <a:srgbClr val="052663"/>
                  </a:solidFill>
                  <a:latin typeface="字魂59号-创粗黑" panose="00000500000000000000" pitchFamily="2" charset="-122"/>
                  <a:ea typeface="字魂59号-创粗黑" panose="00000500000000000000" pitchFamily="2" charset="-122"/>
                </a:rPr>
                <a:t>04.</a:t>
              </a:r>
              <a:endParaRPr lang="zh-CN" altLang="en-US" sz="4400" dirty="0">
                <a:solidFill>
                  <a:srgbClr val="052663"/>
                </a:solidFill>
                <a:latin typeface="字魂59号-创粗黑" panose="00000500000000000000" pitchFamily="2" charset="-122"/>
                <a:ea typeface="字魂59号-创粗黑" panose="00000500000000000000" pitchFamily="2" charset="-122"/>
              </a:endParaRPr>
            </a:p>
          </p:txBody>
        </p:sp>
        <p:grpSp>
          <p:nvGrpSpPr>
            <p:cNvPr id="27" name="组合 26"/>
            <p:cNvGrpSpPr/>
            <p:nvPr/>
          </p:nvGrpSpPr>
          <p:grpSpPr>
            <a:xfrm>
              <a:off x="2968896" y="2632625"/>
              <a:ext cx="2934878" cy="654025"/>
              <a:chOff x="3159396" y="2668916"/>
              <a:chExt cx="2934878" cy="654025"/>
            </a:xfrm>
          </p:grpSpPr>
          <p:sp>
            <p:nvSpPr>
              <p:cNvPr id="28" name="文本框 27"/>
              <p:cNvSpPr txBox="1"/>
              <p:nvPr/>
            </p:nvSpPr>
            <p:spPr>
              <a:xfrm>
                <a:off x="3159396" y="2668916"/>
                <a:ext cx="2733404" cy="523220"/>
              </a:xfrm>
              <a:prstGeom prst="rect">
                <a:avLst/>
              </a:prstGeom>
              <a:noFill/>
            </p:spPr>
            <p:txBody>
              <a:bodyPr wrap="square" rtlCol="0">
                <a:spAutoFit/>
              </a:bodyPr>
              <a:lstStyle/>
              <a:p>
                <a:pPr algn="dist"/>
                <a:r>
                  <a:rPr lang="zh-CN" altLang="en-US" sz="2800" dirty="0">
                    <a:solidFill>
                      <a:srgbClr val="052663"/>
                    </a:solidFill>
                    <a:latin typeface="字魂59号-创粗黑" panose="00000500000000000000" pitchFamily="2" charset="-122"/>
                    <a:ea typeface="字魂59号-创粗黑" panose="00000500000000000000" pitchFamily="2" charset="-122"/>
                  </a:rPr>
                  <a:t>不足之处及展望</a:t>
                </a:r>
                <a:endParaRPr lang="zh-CN" altLang="en-US" sz="2800" dirty="0">
                  <a:solidFill>
                    <a:srgbClr val="052663"/>
                  </a:solidFill>
                  <a:latin typeface="字魂59号-创粗黑" panose="00000500000000000000" pitchFamily="2" charset="-122"/>
                  <a:ea typeface="字魂59号-创粗黑" panose="00000500000000000000" pitchFamily="2" charset="-122"/>
                </a:endParaRPr>
              </a:p>
            </p:txBody>
          </p:sp>
          <p:sp>
            <p:nvSpPr>
              <p:cNvPr id="29" name="文本框 28"/>
              <p:cNvSpPr txBox="1"/>
              <p:nvPr/>
            </p:nvSpPr>
            <p:spPr>
              <a:xfrm>
                <a:off x="3194047" y="3061331"/>
                <a:ext cx="2900227"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1955">
        <p:random/>
      </p:transition>
    </mc:Choice>
    <mc:Fallback>
      <p:transition spd="slow" advTm="1955">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p:tgtEl>
                                          <p:spTgt spid="14"/>
                                        </p:tgtEl>
                                        <p:attrNameLst>
                                          <p:attrName>ppt_x</p:attrName>
                                        </p:attrNameLst>
                                      </p:cBhvr>
                                      <p:tavLst>
                                        <p:tav tm="0">
                                          <p:val>
                                            <p:strVal val="#ppt_x+#ppt_w*1.125000"/>
                                          </p:val>
                                        </p:tav>
                                        <p:tav tm="100000">
                                          <p:val>
                                            <p:strVal val="#ppt_x"/>
                                          </p:val>
                                        </p:tav>
                                      </p:tavLst>
                                    </p:anim>
                                    <p:animEffect transition="in" filter="wipe(left)">
                                      <p:cBhvr>
                                        <p:cTn id="15" dur="500"/>
                                        <p:tgtEl>
                                          <p:spTgt spid="14"/>
                                        </p:tgtEl>
                                      </p:cBhvr>
                                    </p:animEffect>
                                  </p:childTnLst>
                                </p:cTn>
                              </p:par>
                              <p:par>
                                <p:cTn id="16" presetID="12" presetClass="entr" presetSubtype="2"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p:tgtEl>
                                          <p:spTgt spid="15"/>
                                        </p:tgtEl>
                                        <p:attrNameLst>
                                          <p:attrName>ppt_x</p:attrName>
                                        </p:attrNameLst>
                                      </p:cBhvr>
                                      <p:tavLst>
                                        <p:tav tm="0">
                                          <p:val>
                                            <p:strVal val="#ppt_x+#ppt_w*1.125000"/>
                                          </p:val>
                                        </p:tav>
                                        <p:tav tm="100000">
                                          <p:val>
                                            <p:strVal val="#ppt_x"/>
                                          </p:val>
                                        </p:tav>
                                      </p:tavLst>
                                    </p:anim>
                                    <p:animEffect transition="in" filter="wipe(left)">
                                      <p:cBhvr>
                                        <p:cTn id="19" dur="500"/>
                                        <p:tgtEl>
                                          <p:spTgt spid="15"/>
                                        </p:tgtEl>
                                      </p:cBhvr>
                                    </p:animEffect>
                                  </p:childTnLst>
                                </p:cTn>
                              </p:par>
                              <p:par>
                                <p:cTn id="20" presetID="12" presetClass="entr" presetSubtype="8"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p:tgtEl>
                                          <p:spTgt spid="25"/>
                                        </p:tgtEl>
                                        <p:attrNameLst>
                                          <p:attrName>ppt_x</p:attrName>
                                        </p:attrNameLst>
                                      </p:cBhvr>
                                      <p:tavLst>
                                        <p:tav tm="0">
                                          <p:val>
                                            <p:strVal val="#ppt_x-#ppt_w*1.125000"/>
                                          </p:val>
                                        </p:tav>
                                        <p:tav tm="100000">
                                          <p:val>
                                            <p:strVal val="#ppt_x"/>
                                          </p:val>
                                        </p:tav>
                                      </p:tavLst>
                                    </p:anim>
                                    <p:animEffect transition="in" filter="wipe(right)">
                                      <p:cBhvr>
                                        <p:cTn id="23" dur="500"/>
                                        <p:tgtEl>
                                          <p:spTgt spid="25"/>
                                        </p:tgtEl>
                                      </p:cBhvr>
                                    </p:animEffect>
                                  </p:childTnLst>
                                </p:cTn>
                              </p:par>
                              <p:par>
                                <p:cTn id="24" presetID="12" presetClass="entr" presetSubtype="8"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p:tgtEl>
                                          <p:spTgt spid="20"/>
                                        </p:tgtEl>
                                        <p:attrNameLst>
                                          <p:attrName>ppt_x</p:attrName>
                                        </p:attrNameLst>
                                      </p:cBhvr>
                                      <p:tavLst>
                                        <p:tav tm="0">
                                          <p:val>
                                            <p:strVal val="#ppt_x-#ppt_w*1.125000"/>
                                          </p:val>
                                        </p:tav>
                                        <p:tav tm="100000">
                                          <p:val>
                                            <p:strVal val="#ppt_x"/>
                                          </p:val>
                                        </p:tav>
                                      </p:tavLst>
                                    </p:anim>
                                    <p:animEffect transition="in" filter="wipe(righ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044071" y="520396"/>
            <a:ext cx="3916941" cy="889304"/>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190500" y="704850"/>
            <a:ext cx="2209800" cy="80010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495300" y="1104900"/>
            <a:ext cx="2914650" cy="80010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020174" y="5038725"/>
            <a:ext cx="4819651" cy="2181225"/>
            <a:chOff x="9229724" y="4943475"/>
            <a:chExt cx="4819651" cy="2181225"/>
          </a:xfrm>
        </p:grpSpPr>
        <p:sp>
          <p:nvSpPr>
            <p:cNvPr id="5" name="矩形: 圆角 4"/>
            <p:cNvSpPr/>
            <p:nvPr/>
          </p:nvSpPr>
          <p:spPr>
            <a:xfrm>
              <a:off x="10334625" y="4943475"/>
              <a:ext cx="37147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9229724" y="5581650"/>
              <a:ext cx="4562475" cy="15430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305300" y="2114550"/>
            <a:ext cx="3581400" cy="1015663"/>
          </a:xfrm>
          <a:prstGeom prst="rect">
            <a:avLst/>
          </a:prstGeom>
          <a:noFill/>
        </p:spPr>
        <p:txBody>
          <a:bodyPr wrap="square" rtlCol="0">
            <a:spAutoFit/>
          </a:bodyPr>
          <a:lstStyle/>
          <a:p>
            <a:pPr algn="ctr"/>
            <a:r>
              <a:rPr lang="en-US" altLang="zh-CN" sz="6000" dirty="0">
                <a:solidFill>
                  <a:srgbClr val="073383"/>
                </a:solidFill>
                <a:latin typeface="字魂59号-创粗黑" panose="00000500000000000000" pitchFamily="2" charset="-122"/>
                <a:ea typeface="字魂59号-创粗黑" panose="00000500000000000000" pitchFamily="2" charset="-122"/>
              </a:rPr>
              <a:t>PART 04</a:t>
            </a:r>
            <a:endParaRPr lang="zh-CN" altLang="en-US" sz="6000" dirty="0">
              <a:solidFill>
                <a:srgbClr val="073383"/>
              </a:solidFill>
              <a:latin typeface="字魂59号-创粗黑" panose="00000500000000000000" pitchFamily="2" charset="-122"/>
              <a:ea typeface="字魂59号-创粗黑" panose="00000500000000000000" pitchFamily="2" charset="-122"/>
            </a:endParaRPr>
          </a:p>
        </p:txBody>
      </p:sp>
      <p:grpSp>
        <p:nvGrpSpPr>
          <p:cNvPr id="11" name="组合 10"/>
          <p:cNvGrpSpPr/>
          <p:nvPr/>
        </p:nvGrpSpPr>
        <p:grpSpPr>
          <a:xfrm>
            <a:off x="2508255" y="2996863"/>
            <a:ext cx="7175489" cy="1343978"/>
            <a:chOff x="2397135" y="4400239"/>
            <a:chExt cx="7175489" cy="1343978"/>
          </a:xfrm>
        </p:grpSpPr>
        <p:sp>
          <p:nvSpPr>
            <p:cNvPr id="9" name="文本框 8"/>
            <p:cNvSpPr txBox="1"/>
            <p:nvPr/>
          </p:nvSpPr>
          <p:spPr>
            <a:xfrm>
              <a:off x="2603504" y="4400239"/>
              <a:ext cx="6762750" cy="1015663"/>
            </a:xfrm>
            <a:prstGeom prst="rect">
              <a:avLst/>
            </a:prstGeom>
            <a:noFill/>
          </p:spPr>
          <p:txBody>
            <a:bodyPr wrap="square" rtlCol="0">
              <a:spAutoFit/>
            </a:bodyPr>
            <a:lstStyle/>
            <a:p>
              <a:pPr algn="dist"/>
              <a:r>
                <a:rPr lang="zh-CN" altLang="en-US" sz="6000" dirty="0">
                  <a:solidFill>
                    <a:srgbClr val="052663"/>
                  </a:solidFill>
                  <a:latin typeface="字魂59号-创粗黑" panose="00000500000000000000" pitchFamily="2" charset="-122"/>
                  <a:ea typeface="字魂59号-创粗黑" panose="00000500000000000000" pitchFamily="2" charset="-122"/>
                </a:rPr>
                <a:t>不足之处及展望</a:t>
              </a:r>
              <a:endParaRPr lang="zh-CN" altLang="en-US" sz="6000" dirty="0">
                <a:solidFill>
                  <a:srgbClr val="052663"/>
                </a:solidFill>
                <a:latin typeface="字魂59号-创粗黑" panose="00000500000000000000" pitchFamily="2" charset="-122"/>
                <a:ea typeface="字魂59号-创粗黑" panose="00000500000000000000" pitchFamily="2" charset="-122"/>
              </a:endParaRPr>
            </a:p>
          </p:txBody>
        </p:sp>
        <p:sp>
          <p:nvSpPr>
            <p:cNvPr id="10" name="文本框 9"/>
            <p:cNvSpPr txBox="1"/>
            <p:nvPr/>
          </p:nvSpPr>
          <p:spPr>
            <a:xfrm>
              <a:off x="2397135" y="5282552"/>
              <a:ext cx="7175489" cy="461665"/>
            </a:xfrm>
            <a:prstGeom prst="rect">
              <a:avLst/>
            </a:prstGeom>
            <a:noFill/>
          </p:spPr>
          <p:txBody>
            <a:bodyPr wrap="square" rtlCol="0">
              <a:spAutoFit/>
            </a:bodyPr>
            <a:lstStyle/>
            <a:p>
              <a:pPr algn="dist"/>
              <a:r>
                <a:rPr lang="en-US" altLang="zh-CN" sz="240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2400" dirty="0">
                <a:solidFill>
                  <a:srgbClr val="052663"/>
                </a:solidFill>
                <a:latin typeface="字魂58号-创中黑" panose="00000500000000000000" pitchFamily="2" charset="-122"/>
                <a:ea typeface="字魂58号-创中黑" panose="00000500000000000000" pitchFamily="2"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1966">
        <p:random/>
      </p:transition>
    </mc:Choice>
    <mc:Fallback>
      <p:transition spd="slow" advTm="196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6617368" y="-845457"/>
            <a:ext cx="5574632" cy="8548915"/>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不足之处及展望</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aphicFrame>
        <p:nvGraphicFramePr>
          <p:cNvPr id="10" name="图表 9"/>
          <p:cNvGraphicFramePr/>
          <p:nvPr/>
        </p:nvGraphicFramePr>
        <p:xfrm>
          <a:off x="7180166" y="933461"/>
          <a:ext cx="4624354" cy="4991077"/>
        </p:xfrm>
        <a:graphic>
          <a:graphicData uri="http://schemas.openxmlformats.org/drawingml/2006/chart">
            <c:chart xmlns:c="http://schemas.openxmlformats.org/drawingml/2006/chart" xmlns:r="http://schemas.openxmlformats.org/officeDocument/2006/relationships" r:id="rId1"/>
          </a:graphicData>
        </a:graphic>
      </p:graphicFrame>
      <p:grpSp>
        <p:nvGrpSpPr>
          <p:cNvPr id="12" name="组合 11"/>
          <p:cNvGrpSpPr/>
          <p:nvPr/>
        </p:nvGrpSpPr>
        <p:grpSpPr>
          <a:xfrm>
            <a:off x="1087354" y="1589185"/>
            <a:ext cx="4650570" cy="1015675"/>
            <a:chOff x="868279" y="1624014"/>
            <a:chExt cx="4650570" cy="1015675"/>
          </a:xfrm>
        </p:grpSpPr>
        <p:sp>
          <p:nvSpPr>
            <p:cNvPr id="13" name="文本框 12"/>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4" name="文本框 13"/>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15" name="组合 14"/>
          <p:cNvGrpSpPr/>
          <p:nvPr/>
        </p:nvGrpSpPr>
        <p:grpSpPr>
          <a:xfrm>
            <a:off x="1087354" y="3115925"/>
            <a:ext cx="4650570" cy="1015675"/>
            <a:chOff x="868279" y="1624014"/>
            <a:chExt cx="4650570" cy="1015675"/>
          </a:xfrm>
        </p:grpSpPr>
        <p:sp>
          <p:nvSpPr>
            <p:cNvPr id="16" name="文本框 15"/>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18" name="组合 17"/>
          <p:cNvGrpSpPr/>
          <p:nvPr/>
        </p:nvGrpSpPr>
        <p:grpSpPr>
          <a:xfrm>
            <a:off x="1087354" y="4642665"/>
            <a:ext cx="4650570" cy="1015675"/>
            <a:chOff x="868279" y="1624014"/>
            <a:chExt cx="4650570" cy="1015675"/>
          </a:xfrm>
        </p:grpSpPr>
        <p:sp>
          <p:nvSpPr>
            <p:cNvPr id="19" name="文本框 18"/>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0" name="文本框 19"/>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2682">
        <p:random/>
      </p:transition>
    </mc:Choice>
    <mc:Fallback>
      <p:transition spd="slow" advTm="2682">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不足之处及展望</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nvGrpSpPr>
          <p:cNvPr id="11" name="组合 10"/>
          <p:cNvGrpSpPr/>
          <p:nvPr/>
        </p:nvGrpSpPr>
        <p:grpSpPr>
          <a:xfrm>
            <a:off x="1389656" y="1479682"/>
            <a:ext cx="4325345" cy="1231107"/>
            <a:chOff x="5571129" y="2022917"/>
            <a:chExt cx="4325345" cy="1231107"/>
          </a:xfrm>
        </p:grpSpPr>
        <p:sp>
          <p:nvSpPr>
            <p:cNvPr id="12" name="文本框 11"/>
            <p:cNvSpPr txBox="1"/>
            <p:nvPr/>
          </p:nvSpPr>
          <p:spPr>
            <a:xfrm>
              <a:off x="5571129" y="2022917"/>
              <a:ext cx="1733551" cy="400110"/>
            </a:xfrm>
            <a:prstGeom prst="rect">
              <a:avLst/>
            </a:prstGeom>
            <a:noFill/>
          </p:spPr>
          <p:txBody>
            <a:bodyPr wrap="square" rtlCol="0">
              <a:spAutoFit/>
            </a:bodyPr>
            <a:lstStyle/>
            <a:p>
              <a:r>
                <a:rPr lang="zh-CN" altLang="en-US" sz="2000" dirty="0">
                  <a:latin typeface="字魂59号-创粗黑" panose="00000500000000000000" pitchFamily="2" charset="-122"/>
                  <a:ea typeface="字魂59号-创粗黑" panose="00000500000000000000" pitchFamily="2" charset="-122"/>
                </a:rPr>
                <a:t>添加标题内容</a:t>
              </a:r>
              <a:endParaRPr lang="zh-CN" altLang="en-US" sz="2000" dirty="0">
                <a:latin typeface="字魂59号-创粗黑" panose="00000500000000000000" pitchFamily="2" charset="-122"/>
                <a:ea typeface="字魂59号-创粗黑" panose="00000500000000000000" pitchFamily="2" charset="-122"/>
              </a:endParaRPr>
            </a:p>
          </p:txBody>
        </p:sp>
        <p:sp>
          <p:nvSpPr>
            <p:cNvPr id="13" name="文本框 12"/>
            <p:cNvSpPr txBox="1"/>
            <p:nvPr/>
          </p:nvSpPr>
          <p:spPr>
            <a:xfrm>
              <a:off x="5571129" y="2423027"/>
              <a:ext cx="4325345" cy="830997"/>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grpSp>
        <p:nvGrpSpPr>
          <p:cNvPr id="14" name="组合 13"/>
          <p:cNvGrpSpPr/>
          <p:nvPr/>
        </p:nvGrpSpPr>
        <p:grpSpPr>
          <a:xfrm>
            <a:off x="1389656" y="3110899"/>
            <a:ext cx="4325345" cy="1231107"/>
            <a:chOff x="5571129" y="2022917"/>
            <a:chExt cx="4325345" cy="1231107"/>
          </a:xfrm>
        </p:grpSpPr>
        <p:sp>
          <p:nvSpPr>
            <p:cNvPr id="15" name="文本框 14"/>
            <p:cNvSpPr txBox="1"/>
            <p:nvPr/>
          </p:nvSpPr>
          <p:spPr>
            <a:xfrm>
              <a:off x="5571129" y="2022917"/>
              <a:ext cx="1733551" cy="400110"/>
            </a:xfrm>
            <a:prstGeom prst="rect">
              <a:avLst/>
            </a:prstGeom>
            <a:noFill/>
          </p:spPr>
          <p:txBody>
            <a:bodyPr wrap="square" rtlCol="0">
              <a:spAutoFit/>
            </a:bodyPr>
            <a:lstStyle/>
            <a:p>
              <a:r>
                <a:rPr lang="zh-CN" altLang="en-US" sz="2000" dirty="0">
                  <a:latin typeface="字魂59号-创粗黑" panose="00000500000000000000" pitchFamily="2" charset="-122"/>
                  <a:ea typeface="字魂59号-创粗黑" panose="00000500000000000000" pitchFamily="2" charset="-122"/>
                </a:rPr>
                <a:t>添加标题内容</a:t>
              </a:r>
              <a:endParaRPr lang="zh-CN" altLang="en-US" sz="2000" dirty="0">
                <a:latin typeface="字魂59号-创粗黑" panose="00000500000000000000" pitchFamily="2" charset="-122"/>
                <a:ea typeface="字魂59号-创粗黑" panose="00000500000000000000" pitchFamily="2" charset="-122"/>
              </a:endParaRPr>
            </a:p>
          </p:txBody>
        </p:sp>
        <p:sp>
          <p:nvSpPr>
            <p:cNvPr id="16" name="文本框 15"/>
            <p:cNvSpPr txBox="1"/>
            <p:nvPr/>
          </p:nvSpPr>
          <p:spPr>
            <a:xfrm>
              <a:off x="5571129" y="2423027"/>
              <a:ext cx="4325345" cy="830997"/>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grpSp>
        <p:nvGrpSpPr>
          <p:cNvPr id="17" name="组合 16"/>
          <p:cNvGrpSpPr/>
          <p:nvPr/>
        </p:nvGrpSpPr>
        <p:grpSpPr>
          <a:xfrm>
            <a:off x="1389656" y="4925977"/>
            <a:ext cx="4325345" cy="1231107"/>
            <a:chOff x="5571129" y="2022917"/>
            <a:chExt cx="4325345" cy="1231107"/>
          </a:xfrm>
        </p:grpSpPr>
        <p:sp>
          <p:nvSpPr>
            <p:cNvPr id="18" name="文本框 17"/>
            <p:cNvSpPr txBox="1"/>
            <p:nvPr/>
          </p:nvSpPr>
          <p:spPr>
            <a:xfrm>
              <a:off x="5571129" y="2022917"/>
              <a:ext cx="1733551" cy="400110"/>
            </a:xfrm>
            <a:prstGeom prst="rect">
              <a:avLst/>
            </a:prstGeom>
            <a:noFill/>
          </p:spPr>
          <p:txBody>
            <a:bodyPr wrap="square" rtlCol="0">
              <a:spAutoFit/>
            </a:bodyPr>
            <a:lstStyle/>
            <a:p>
              <a:r>
                <a:rPr lang="zh-CN" altLang="en-US" sz="2000" dirty="0">
                  <a:latin typeface="字魂59号-创粗黑" panose="00000500000000000000" pitchFamily="2" charset="-122"/>
                  <a:ea typeface="字魂59号-创粗黑" panose="00000500000000000000" pitchFamily="2" charset="-122"/>
                </a:rPr>
                <a:t>添加标题内容</a:t>
              </a:r>
              <a:endParaRPr lang="zh-CN" altLang="en-US" sz="2000" dirty="0">
                <a:latin typeface="字魂59号-创粗黑" panose="00000500000000000000" pitchFamily="2" charset="-122"/>
                <a:ea typeface="字魂59号-创粗黑" panose="00000500000000000000" pitchFamily="2" charset="-122"/>
              </a:endParaRPr>
            </a:p>
          </p:txBody>
        </p:sp>
        <p:sp>
          <p:nvSpPr>
            <p:cNvPr id="19" name="文本框 18"/>
            <p:cNvSpPr txBox="1"/>
            <p:nvPr/>
          </p:nvSpPr>
          <p:spPr>
            <a:xfrm>
              <a:off x="5571129" y="2423027"/>
              <a:ext cx="4325345" cy="830997"/>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grpSp>
        <p:nvGrpSpPr>
          <p:cNvPr id="20" name="组合 19"/>
          <p:cNvGrpSpPr/>
          <p:nvPr/>
        </p:nvGrpSpPr>
        <p:grpSpPr>
          <a:xfrm>
            <a:off x="495301" y="1502931"/>
            <a:ext cx="742950" cy="742950"/>
            <a:chOff x="495300" y="742950"/>
            <a:chExt cx="742950" cy="742950"/>
          </a:xfrm>
        </p:grpSpPr>
        <p:sp>
          <p:nvSpPr>
            <p:cNvPr id="21" name="椭圆 20"/>
            <p:cNvSpPr/>
            <p:nvPr/>
          </p:nvSpPr>
          <p:spPr>
            <a:xfrm>
              <a:off x="495300" y="742950"/>
              <a:ext cx="742950" cy="742950"/>
            </a:xfrm>
            <a:prstGeom prst="ellipse">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1"/>
            <a:stretch>
              <a:fillRect/>
            </a:stretch>
          </p:blipFill>
          <p:spPr>
            <a:xfrm>
              <a:off x="653483" y="910828"/>
              <a:ext cx="426584" cy="407194"/>
            </a:xfrm>
            <a:prstGeom prst="rect">
              <a:avLst/>
            </a:prstGeom>
          </p:spPr>
        </p:pic>
      </p:grpSp>
      <p:grpSp>
        <p:nvGrpSpPr>
          <p:cNvPr id="23" name="组合 22"/>
          <p:cNvGrpSpPr/>
          <p:nvPr/>
        </p:nvGrpSpPr>
        <p:grpSpPr>
          <a:xfrm>
            <a:off x="495301" y="3122524"/>
            <a:ext cx="742950" cy="742950"/>
            <a:chOff x="495300" y="2762250"/>
            <a:chExt cx="742950" cy="742950"/>
          </a:xfrm>
        </p:grpSpPr>
        <p:sp>
          <p:nvSpPr>
            <p:cNvPr id="24" name="椭圆 23"/>
            <p:cNvSpPr/>
            <p:nvPr/>
          </p:nvSpPr>
          <p:spPr>
            <a:xfrm>
              <a:off x="495300" y="2762250"/>
              <a:ext cx="742950" cy="742950"/>
            </a:xfrm>
            <a:prstGeom prst="ellipse">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2"/>
            <a:stretch>
              <a:fillRect/>
            </a:stretch>
          </p:blipFill>
          <p:spPr>
            <a:xfrm>
              <a:off x="695325" y="2949087"/>
              <a:ext cx="342900" cy="369277"/>
            </a:xfrm>
            <a:prstGeom prst="rect">
              <a:avLst/>
            </a:prstGeom>
          </p:spPr>
        </p:pic>
      </p:grpSp>
      <p:grpSp>
        <p:nvGrpSpPr>
          <p:cNvPr id="26" name="组合 25"/>
          <p:cNvGrpSpPr/>
          <p:nvPr/>
        </p:nvGrpSpPr>
        <p:grpSpPr>
          <a:xfrm>
            <a:off x="495301" y="4925977"/>
            <a:ext cx="742950" cy="742950"/>
            <a:chOff x="495300" y="4781550"/>
            <a:chExt cx="742950" cy="742950"/>
          </a:xfrm>
        </p:grpSpPr>
        <p:sp>
          <p:nvSpPr>
            <p:cNvPr id="27" name="椭圆 26"/>
            <p:cNvSpPr/>
            <p:nvPr/>
          </p:nvSpPr>
          <p:spPr>
            <a:xfrm>
              <a:off x="495300" y="4781550"/>
              <a:ext cx="742950" cy="742950"/>
            </a:xfrm>
            <a:prstGeom prst="ellipse">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3"/>
            <a:stretch>
              <a:fillRect/>
            </a:stretch>
          </p:blipFill>
          <p:spPr>
            <a:xfrm>
              <a:off x="678080" y="4942812"/>
              <a:ext cx="377391" cy="420427"/>
            </a:xfrm>
            <a:prstGeom prst="rect">
              <a:avLst/>
            </a:prstGeom>
          </p:spPr>
        </p:pic>
      </p:grpSp>
      <p:sp>
        <p:nvSpPr>
          <p:cNvPr id="29" name="矩形: 圆角 28"/>
          <p:cNvSpPr/>
          <p:nvPr/>
        </p:nvSpPr>
        <p:spPr>
          <a:xfrm>
            <a:off x="5715001" y="4775200"/>
            <a:ext cx="6375399" cy="208280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20709" t="-277" r="30534" b="8611"/>
          <a:stretch>
            <a:fillRect/>
          </a:stretch>
        </p:blipFill>
        <p:spPr>
          <a:xfrm>
            <a:off x="6397626" y="251206"/>
            <a:ext cx="5010149" cy="62865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5748">
        <p:random/>
      </p:transition>
    </mc:Choice>
    <mc:Fallback>
      <p:transition spd="slow" advTm="5748">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outVertical)">
                                      <p:cBhvr>
                                        <p:cTn id="19" dur="500"/>
                                        <p:tgtEl>
                                          <p:spTgt spid="29"/>
                                        </p:tgtEl>
                                      </p:cBhvr>
                                    </p:animEffect>
                                  </p:childTnLst>
                                </p:cTn>
                              </p:par>
                              <p:par>
                                <p:cTn id="20" presetID="47"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不足之处及展望</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sp>
        <p:nvSpPr>
          <p:cNvPr id="9" name="矩形: 圆角 8"/>
          <p:cNvSpPr/>
          <p:nvPr/>
        </p:nvSpPr>
        <p:spPr>
          <a:xfrm>
            <a:off x="6490607" y="1489457"/>
            <a:ext cx="4281714" cy="4368800"/>
          </a:xfrm>
          <a:prstGeom prst="roundRect">
            <a:avLst>
              <a:gd name="adj" fmla="val 11582"/>
            </a:avLst>
          </a:prstGeom>
          <a:solidFill>
            <a:schemeClr val="bg1"/>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stretch>
            <a:fillRect/>
          </a:stretch>
        </p:blipFill>
        <p:spPr>
          <a:xfrm>
            <a:off x="6876547" y="2064657"/>
            <a:ext cx="421311" cy="373744"/>
          </a:xfrm>
          <a:prstGeom prst="rect">
            <a:avLst/>
          </a:prstGeom>
        </p:spPr>
      </p:pic>
      <p:grpSp>
        <p:nvGrpSpPr>
          <p:cNvPr id="12" name="组合 11"/>
          <p:cNvGrpSpPr/>
          <p:nvPr/>
        </p:nvGrpSpPr>
        <p:grpSpPr>
          <a:xfrm>
            <a:off x="7427131" y="1915323"/>
            <a:ext cx="3019889" cy="935626"/>
            <a:chOff x="868280" y="1624014"/>
            <a:chExt cx="3019889" cy="935626"/>
          </a:xfrm>
        </p:grpSpPr>
        <p:sp>
          <p:nvSpPr>
            <p:cNvPr id="13" name="文本框 12"/>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4" name="文本框 13"/>
            <p:cNvSpPr txBox="1"/>
            <p:nvPr/>
          </p:nvSpPr>
          <p:spPr>
            <a:xfrm>
              <a:off x="868280" y="2036420"/>
              <a:ext cx="3019889"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1" name="组合 20"/>
          <p:cNvGrpSpPr/>
          <p:nvPr/>
        </p:nvGrpSpPr>
        <p:grpSpPr>
          <a:xfrm>
            <a:off x="6884711" y="3038929"/>
            <a:ext cx="4553453" cy="1380671"/>
            <a:chOff x="6884711" y="3038929"/>
            <a:chExt cx="4553453" cy="1380671"/>
          </a:xfrm>
        </p:grpSpPr>
        <p:sp>
          <p:nvSpPr>
            <p:cNvPr id="15" name="矩形: 圆角 14"/>
            <p:cNvSpPr/>
            <p:nvPr/>
          </p:nvSpPr>
          <p:spPr>
            <a:xfrm>
              <a:off x="6884711" y="3038929"/>
              <a:ext cx="4553453" cy="1380671"/>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stretch>
              <a:fillRect/>
            </a:stretch>
          </p:blipFill>
          <p:spPr>
            <a:xfrm>
              <a:off x="7318616" y="3463608"/>
              <a:ext cx="493362" cy="531313"/>
            </a:xfrm>
            <a:prstGeom prst="rect">
              <a:avLst/>
            </a:prstGeom>
          </p:spPr>
        </p:pic>
        <p:grpSp>
          <p:nvGrpSpPr>
            <p:cNvPr id="18" name="组合 17"/>
            <p:cNvGrpSpPr/>
            <p:nvPr/>
          </p:nvGrpSpPr>
          <p:grpSpPr>
            <a:xfrm>
              <a:off x="8085353" y="3261451"/>
              <a:ext cx="3019889" cy="935626"/>
              <a:chOff x="868280" y="1624014"/>
              <a:chExt cx="3019889" cy="935626"/>
            </a:xfrm>
          </p:grpSpPr>
          <p:sp>
            <p:nvSpPr>
              <p:cNvPr id="19" name="文本框 18"/>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添加标题</a:t>
                </a:r>
                <a:endParaRPr lang="zh-CN" altLang="en-US" sz="2400"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sp>
            <p:nvSpPr>
              <p:cNvPr id="20" name="文本框 19"/>
              <p:cNvSpPr txBox="1"/>
              <p:nvPr/>
            </p:nvSpPr>
            <p:spPr>
              <a:xfrm>
                <a:off x="868280" y="2036420"/>
                <a:ext cx="3019889" cy="523220"/>
              </a:xfrm>
              <a:prstGeom prst="rect">
                <a:avLst/>
              </a:prstGeom>
              <a:noFill/>
            </p:spPr>
            <p:txBody>
              <a:bodyPr wrap="square" rtlCol="0">
                <a:spAutoFit/>
              </a:bodyPr>
              <a:lstStyle/>
              <a:p>
                <a:r>
                  <a:rPr lang="zh-CN" altLang="en-US" sz="1400" spc="400" dirty="0">
                    <a:solidFill>
                      <a:schemeClr val="bg1"/>
                    </a:solidFill>
                    <a:effectLst>
                      <a:outerShdw blurRad="38100" dist="38100" dir="2700000" algn="tl">
                        <a:srgbClr val="000000">
                          <a:alpha val="43137"/>
                        </a:srgbClr>
                      </a:outerShdw>
                    </a:effectLst>
                    <a:latin typeface="字魂58号-创中黑" panose="00000500000000000000" pitchFamily="2" charset="-122"/>
                    <a:ea typeface="字魂58号-创中黑" panose="00000500000000000000" pitchFamily="2" charset="-122"/>
                  </a:rPr>
                  <a:t>单击此处添加标题内容，内容要与标题一致。</a:t>
                </a:r>
                <a:endParaRPr lang="zh-CN" altLang="en-US" sz="1400" spc="400" dirty="0">
                  <a:solidFill>
                    <a:schemeClr val="bg1"/>
                  </a:solidFill>
                  <a:effectLst>
                    <a:outerShdw blurRad="38100" dist="38100" dir="2700000" algn="tl">
                      <a:srgbClr val="000000">
                        <a:alpha val="43137"/>
                      </a:srgbClr>
                    </a:outerShdw>
                  </a:effectLst>
                  <a:latin typeface="字魂58号-创中黑" panose="00000500000000000000" pitchFamily="2" charset="-122"/>
                  <a:ea typeface="字魂58号-创中黑" panose="00000500000000000000" pitchFamily="2" charset="-122"/>
                </a:endParaRPr>
              </a:p>
            </p:txBody>
          </p:sp>
        </p:grpSp>
      </p:grpSp>
      <p:pic>
        <p:nvPicPr>
          <p:cNvPr id="23" name="图片 22"/>
          <p:cNvPicPr>
            <a:picLocks noChangeAspect="1"/>
          </p:cNvPicPr>
          <p:nvPr/>
        </p:nvPicPr>
        <p:blipFill>
          <a:blip r:embed="rId3"/>
          <a:stretch>
            <a:fillRect/>
          </a:stretch>
        </p:blipFill>
        <p:spPr>
          <a:xfrm>
            <a:off x="6884711" y="4769501"/>
            <a:ext cx="359166" cy="501253"/>
          </a:xfrm>
          <a:prstGeom prst="rect">
            <a:avLst/>
          </a:prstGeom>
        </p:spPr>
      </p:pic>
      <p:grpSp>
        <p:nvGrpSpPr>
          <p:cNvPr id="24" name="组合 23"/>
          <p:cNvGrpSpPr/>
          <p:nvPr/>
        </p:nvGrpSpPr>
        <p:grpSpPr>
          <a:xfrm>
            <a:off x="7427131" y="4629849"/>
            <a:ext cx="3019889" cy="935626"/>
            <a:chOff x="868280" y="1624014"/>
            <a:chExt cx="3019889" cy="935626"/>
          </a:xfrm>
        </p:grpSpPr>
        <p:sp>
          <p:nvSpPr>
            <p:cNvPr id="25" name="文本框 24"/>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6" name="文本框 25"/>
            <p:cNvSpPr txBox="1"/>
            <p:nvPr/>
          </p:nvSpPr>
          <p:spPr>
            <a:xfrm>
              <a:off x="868280" y="2036420"/>
              <a:ext cx="3019889"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7" name="组合 26"/>
          <p:cNvGrpSpPr/>
          <p:nvPr/>
        </p:nvGrpSpPr>
        <p:grpSpPr>
          <a:xfrm>
            <a:off x="1013025" y="1545306"/>
            <a:ext cx="4650570" cy="1015675"/>
            <a:chOff x="868279" y="1624014"/>
            <a:chExt cx="4650570" cy="1015675"/>
          </a:xfrm>
        </p:grpSpPr>
        <p:sp>
          <p:nvSpPr>
            <p:cNvPr id="28" name="文本框 27"/>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9" name="文本框 28"/>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30" name="组合 29"/>
          <p:cNvGrpSpPr/>
          <p:nvPr/>
        </p:nvGrpSpPr>
        <p:grpSpPr>
          <a:xfrm>
            <a:off x="1013025" y="3072046"/>
            <a:ext cx="4650570" cy="1015675"/>
            <a:chOff x="868279" y="1624014"/>
            <a:chExt cx="4650570" cy="1015675"/>
          </a:xfrm>
        </p:grpSpPr>
        <p:sp>
          <p:nvSpPr>
            <p:cNvPr id="31" name="文本框 30"/>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2" name="文本框 31"/>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33" name="组合 32"/>
          <p:cNvGrpSpPr/>
          <p:nvPr/>
        </p:nvGrpSpPr>
        <p:grpSpPr>
          <a:xfrm>
            <a:off x="1013025" y="4598786"/>
            <a:ext cx="4650570" cy="1015675"/>
            <a:chOff x="868279" y="1624014"/>
            <a:chExt cx="4650570" cy="1015675"/>
          </a:xfrm>
        </p:grpSpPr>
        <p:sp>
          <p:nvSpPr>
            <p:cNvPr id="34" name="文本框 33"/>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5" name="文本框 34"/>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2720">
        <p:random/>
      </p:transition>
    </mc:Choice>
    <mc:Fallback>
      <p:transition spd="slow" advTm="272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不足之处及展望</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nvGrpSpPr>
          <p:cNvPr id="9" name="组合 8"/>
          <p:cNvGrpSpPr/>
          <p:nvPr/>
        </p:nvGrpSpPr>
        <p:grpSpPr>
          <a:xfrm>
            <a:off x="4851400" y="2362200"/>
            <a:ext cx="2489200" cy="2489200"/>
            <a:chOff x="4851400" y="2362200"/>
            <a:chExt cx="2489200" cy="2489200"/>
          </a:xfrm>
        </p:grpSpPr>
        <p:sp>
          <p:nvSpPr>
            <p:cNvPr id="10" name="椭圆 9"/>
            <p:cNvSpPr/>
            <p:nvPr/>
          </p:nvSpPr>
          <p:spPr>
            <a:xfrm>
              <a:off x="4851400" y="2362200"/>
              <a:ext cx="2489200" cy="2489200"/>
            </a:xfrm>
            <a:prstGeom prst="ellipse">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stretch>
              <a:fillRect/>
            </a:stretch>
          </p:blipFill>
          <p:spPr>
            <a:xfrm>
              <a:off x="5362222" y="2895600"/>
              <a:ext cx="1467556" cy="1422400"/>
            </a:xfrm>
            <a:prstGeom prst="rect">
              <a:avLst/>
            </a:prstGeom>
          </p:spPr>
        </p:pic>
      </p:grpSp>
      <p:grpSp>
        <p:nvGrpSpPr>
          <p:cNvPr id="12" name="组合 11"/>
          <p:cNvGrpSpPr/>
          <p:nvPr/>
        </p:nvGrpSpPr>
        <p:grpSpPr>
          <a:xfrm>
            <a:off x="2708714" y="2604709"/>
            <a:ext cx="2142686" cy="2004183"/>
            <a:chOff x="2708714" y="2604709"/>
            <a:chExt cx="2142686" cy="2004183"/>
          </a:xfrm>
        </p:grpSpPr>
        <p:grpSp>
          <p:nvGrpSpPr>
            <p:cNvPr id="13" name="组合 12"/>
            <p:cNvGrpSpPr/>
            <p:nvPr/>
          </p:nvGrpSpPr>
          <p:grpSpPr>
            <a:xfrm>
              <a:off x="2708714" y="2604709"/>
              <a:ext cx="2142686" cy="2004183"/>
              <a:chOff x="2708714" y="2596955"/>
              <a:chExt cx="2142686" cy="2004183"/>
            </a:xfrm>
          </p:grpSpPr>
          <p:cxnSp>
            <p:nvCxnSpPr>
              <p:cNvPr id="17" name="直接连接符 16"/>
              <p:cNvCxnSpPr/>
              <p:nvPr/>
            </p:nvCxnSpPr>
            <p:spPr>
              <a:xfrm flipH="1">
                <a:off x="3368174" y="3606800"/>
                <a:ext cx="148322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3368174" y="2631440"/>
                <a:ext cx="0" cy="1950720"/>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H="1">
                <a:off x="2743200" y="2631440"/>
                <a:ext cx="624974" cy="0"/>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H="1">
                <a:off x="2743200" y="4566653"/>
                <a:ext cx="624974" cy="0"/>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3333690" y="4532168"/>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708714" y="4526894"/>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333690" y="3572315"/>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333690" y="2604709"/>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708714" y="2596955"/>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806349" y="3572315"/>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463771" y="3573719"/>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878997" y="3314412"/>
              <a:ext cx="584775" cy="584775"/>
              <a:chOff x="3878997" y="3314412"/>
              <a:chExt cx="584775" cy="584775"/>
            </a:xfrm>
          </p:grpSpPr>
          <p:sp>
            <p:nvSpPr>
              <p:cNvPr id="15" name="椭圆 14"/>
              <p:cNvSpPr/>
              <p:nvPr/>
            </p:nvSpPr>
            <p:spPr>
              <a:xfrm>
                <a:off x="3878997" y="3314412"/>
                <a:ext cx="584775" cy="584775"/>
              </a:xfrm>
              <a:prstGeom prst="ellipse">
                <a:avLst/>
              </a:prstGeom>
              <a:solidFill>
                <a:schemeClr val="bg1"/>
              </a:solidFill>
              <a:ln>
                <a:noFill/>
              </a:ln>
              <a:effectLst>
                <a:outerShdw blurRad="2032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duotone>
                  <a:schemeClr val="accent4">
                    <a:shade val="45000"/>
                    <a:satMod val="135000"/>
                  </a:schemeClr>
                  <a:prstClr val="white"/>
                </a:duotone>
                <a:lum bright="20000"/>
              </a:blip>
              <a:stretch>
                <a:fillRect/>
              </a:stretch>
            </p:blipFill>
            <p:spPr>
              <a:xfrm>
                <a:off x="4014084" y="3454573"/>
                <a:ext cx="314600" cy="299737"/>
              </a:xfrm>
              <a:prstGeom prst="rect">
                <a:avLst/>
              </a:prstGeom>
            </p:spPr>
          </p:pic>
        </p:grpSp>
      </p:grpSp>
      <p:grpSp>
        <p:nvGrpSpPr>
          <p:cNvPr id="28" name="组合 27"/>
          <p:cNvGrpSpPr/>
          <p:nvPr/>
        </p:nvGrpSpPr>
        <p:grpSpPr>
          <a:xfrm>
            <a:off x="7340600" y="2604709"/>
            <a:ext cx="2142686" cy="2004183"/>
            <a:chOff x="7340600" y="2604709"/>
            <a:chExt cx="2142686" cy="2004183"/>
          </a:xfrm>
        </p:grpSpPr>
        <p:grpSp>
          <p:nvGrpSpPr>
            <p:cNvPr id="29" name="组合 28"/>
            <p:cNvGrpSpPr/>
            <p:nvPr/>
          </p:nvGrpSpPr>
          <p:grpSpPr>
            <a:xfrm rot="10800000">
              <a:off x="7340600" y="2604709"/>
              <a:ext cx="2142686" cy="2004183"/>
              <a:chOff x="2708714" y="2596955"/>
              <a:chExt cx="2142686" cy="2004183"/>
            </a:xfrm>
          </p:grpSpPr>
          <p:cxnSp>
            <p:nvCxnSpPr>
              <p:cNvPr id="33" name="直接连接符 32"/>
              <p:cNvCxnSpPr/>
              <p:nvPr/>
            </p:nvCxnSpPr>
            <p:spPr>
              <a:xfrm flipH="1">
                <a:off x="3368174" y="3606800"/>
                <a:ext cx="148322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3368174" y="2631440"/>
                <a:ext cx="0" cy="1950720"/>
              </a:xfrm>
              <a:prstGeom prst="line">
                <a:avLst/>
              </a:prstGeom>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flipH="1">
                <a:off x="2743200" y="2631440"/>
                <a:ext cx="624974" cy="0"/>
              </a:xfrm>
              <a:prstGeom prst="line">
                <a:avLst/>
              </a:prstGeom>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flipH="1">
                <a:off x="2743200" y="4566653"/>
                <a:ext cx="624974" cy="0"/>
              </a:xfrm>
              <a:prstGeom prst="line">
                <a:avLst/>
              </a:prstGeom>
            </p:spPr>
            <p:style>
              <a:lnRef idx="1">
                <a:schemeClr val="dk1"/>
              </a:lnRef>
              <a:fillRef idx="0">
                <a:schemeClr val="dk1"/>
              </a:fillRef>
              <a:effectRef idx="0">
                <a:schemeClr val="dk1"/>
              </a:effectRef>
              <a:fontRef idx="minor">
                <a:schemeClr val="tx1"/>
              </a:fontRef>
            </p:style>
          </p:cxnSp>
          <p:sp>
            <p:nvSpPr>
              <p:cNvPr id="37" name="椭圆 36"/>
              <p:cNvSpPr/>
              <p:nvPr/>
            </p:nvSpPr>
            <p:spPr>
              <a:xfrm>
                <a:off x="3333690" y="4532168"/>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708714" y="4526894"/>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333690" y="3572315"/>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333690" y="2604709"/>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708714" y="2596955"/>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849027" y="3564563"/>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500579" y="3572315"/>
                <a:ext cx="68970" cy="689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7693743" y="3314412"/>
              <a:ext cx="584775" cy="584775"/>
              <a:chOff x="7693743" y="3314412"/>
              <a:chExt cx="584775" cy="584775"/>
            </a:xfrm>
          </p:grpSpPr>
          <p:sp>
            <p:nvSpPr>
              <p:cNvPr id="31" name="椭圆 30"/>
              <p:cNvSpPr/>
              <p:nvPr/>
            </p:nvSpPr>
            <p:spPr>
              <a:xfrm>
                <a:off x="7693743" y="3314412"/>
                <a:ext cx="584775" cy="584775"/>
              </a:xfrm>
              <a:prstGeom prst="ellipse">
                <a:avLst/>
              </a:prstGeom>
              <a:solidFill>
                <a:schemeClr val="bg1"/>
              </a:solidFill>
              <a:ln>
                <a:noFill/>
              </a:ln>
              <a:effectLst>
                <a:outerShdw blurRad="2032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3">
                <a:duotone>
                  <a:schemeClr val="accent4">
                    <a:shade val="45000"/>
                    <a:satMod val="135000"/>
                  </a:schemeClr>
                  <a:prstClr val="white"/>
                </a:duotone>
                <a:lum bright="20000" contrast="20000"/>
              </a:blip>
              <a:stretch>
                <a:fillRect/>
              </a:stretch>
            </p:blipFill>
            <p:spPr>
              <a:xfrm>
                <a:off x="7817409" y="3458005"/>
                <a:ext cx="337443" cy="297588"/>
              </a:xfrm>
              <a:prstGeom prst="rect">
                <a:avLst/>
              </a:prstGeom>
            </p:spPr>
          </p:pic>
        </p:grpSp>
      </p:grpSp>
      <p:grpSp>
        <p:nvGrpSpPr>
          <p:cNvPr id="44" name="组合 43"/>
          <p:cNvGrpSpPr/>
          <p:nvPr/>
        </p:nvGrpSpPr>
        <p:grpSpPr>
          <a:xfrm>
            <a:off x="377371" y="2332962"/>
            <a:ext cx="2306154" cy="1042962"/>
            <a:chOff x="417927" y="2346577"/>
            <a:chExt cx="2306154" cy="1042962"/>
          </a:xfrm>
        </p:grpSpPr>
        <p:sp>
          <p:nvSpPr>
            <p:cNvPr id="45" name="文本框 44"/>
            <p:cNvSpPr txBox="1"/>
            <p:nvPr/>
          </p:nvSpPr>
          <p:spPr>
            <a:xfrm>
              <a:off x="596377" y="2346577"/>
              <a:ext cx="2127704" cy="461665"/>
            </a:xfrm>
            <a:prstGeom prst="rect">
              <a:avLst/>
            </a:prstGeom>
            <a:noFill/>
          </p:spPr>
          <p:txBody>
            <a:bodyPr wrap="square" rtlCol="0">
              <a:spAutoFit/>
            </a:bodyPr>
            <a:lstStyle/>
            <a:p>
              <a:pPr algn="r"/>
              <a:r>
                <a:rPr lang="zh-CN" altLang="en-US" sz="2400" dirty="0">
                  <a:latin typeface="字魂59号-创粗黑" panose="00000500000000000000" pitchFamily="2" charset="-122"/>
                  <a:ea typeface="字魂59号-创粗黑" panose="00000500000000000000" pitchFamily="2" charset="-122"/>
                </a:rPr>
                <a:t>添加标题内容</a:t>
              </a:r>
              <a:endParaRPr lang="zh-CN" altLang="en-US" sz="2400" dirty="0">
                <a:latin typeface="字魂59号-创粗黑" panose="00000500000000000000" pitchFamily="2" charset="-122"/>
                <a:ea typeface="字魂59号-创粗黑" panose="00000500000000000000" pitchFamily="2" charset="-122"/>
              </a:endParaRPr>
            </a:p>
          </p:txBody>
        </p:sp>
        <p:sp>
          <p:nvSpPr>
            <p:cNvPr id="46" name="文本框 45"/>
            <p:cNvSpPr txBox="1"/>
            <p:nvPr/>
          </p:nvSpPr>
          <p:spPr>
            <a:xfrm>
              <a:off x="417927" y="2743208"/>
              <a:ext cx="2306154" cy="646331"/>
            </a:xfrm>
            <a:prstGeom prst="rect">
              <a:avLst/>
            </a:prstGeom>
            <a:noFill/>
          </p:spPr>
          <p:txBody>
            <a:bodyPr wrap="square" rtlCol="0">
              <a:spAutoFit/>
            </a:bodyPr>
            <a:lstStyle/>
            <a:p>
              <a:pPr algn="r"/>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grpSp>
        <p:nvGrpSpPr>
          <p:cNvPr id="47" name="组合 46"/>
          <p:cNvGrpSpPr/>
          <p:nvPr/>
        </p:nvGrpSpPr>
        <p:grpSpPr>
          <a:xfrm>
            <a:off x="377371" y="4052926"/>
            <a:ext cx="2306154" cy="1042962"/>
            <a:chOff x="417927" y="2346577"/>
            <a:chExt cx="2306154" cy="1042962"/>
          </a:xfrm>
        </p:grpSpPr>
        <p:sp>
          <p:nvSpPr>
            <p:cNvPr id="48" name="文本框 47"/>
            <p:cNvSpPr txBox="1"/>
            <p:nvPr/>
          </p:nvSpPr>
          <p:spPr>
            <a:xfrm>
              <a:off x="596377" y="2346577"/>
              <a:ext cx="2127704" cy="461665"/>
            </a:xfrm>
            <a:prstGeom prst="rect">
              <a:avLst/>
            </a:prstGeom>
            <a:noFill/>
          </p:spPr>
          <p:txBody>
            <a:bodyPr wrap="square" rtlCol="0">
              <a:spAutoFit/>
            </a:bodyPr>
            <a:lstStyle/>
            <a:p>
              <a:pPr algn="r"/>
              <a:r>
                <a:rPr lang="zh-CN" altLang="en-US" sz="2400" dirty="0">
                  <a:latin typeface="字魂59号-创粗黑" panose="00000500000000000000" pitchFamily="2" charset="-122"/>
                  <a:ea typeface="字魂59号-创粗黑" panose="00000500000000000000" pitchFamily="2" charset="-122"/>
                </a:rPr>
                <a:t>添加标题内容</a:t>
              </a:r>
              <a:endParaRPr lang="zh-CN" altLang="en-US" sz="2400" dirty="0">
                <a:latin typeface="字魂59号-创粗黑" panose="00000500000000000000" pitchFamily="2" charset="-122"/>
                <a:ea typeface="字魂59号-创粗黑" panose="00000500000000000000" pitchFamily="2" charset="-122"/>
              </a:endParaRPr>
            </a:p>
          </p:txBody>
        </p:sp>
        <p:sp>
          <p:nvSpPr>
            <p:cNvPr id="49" name="文本框 48"/>
            <p:cNvSpPr txBox="1"/>
            <p:nvPr/>
          </p:nvSpPr>
          <p:spPr>
            <a:xfrm>
              <a:off x="417927" y="2743208"/>
              <a:ext cx="2306154" cy="646331"/>
            </a:xfrm>
            <a:prstGeom prst="rect">
              <a:avLst/>
            </a:prstGeom>
            <a:noFill/>
          </p:spPr>
          <p:txBody>
            <a:bodyPr wrap="square" rtlCol="0">
              <a:spAutoFit/>
            </a:bodyPr>
            <a:lstStyle/>
            <a:p>
              <a:pPr algn="r"/>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grpSp>
        <p:nvGrpSpPr>
          <p:cNvPr id="50" name="组合 49"/>
          <p:cNvGrpSpPr/>
          <p:nvPr/>
        </p:nvGrpSpPr>
        <p:grpSpPr>
          <a:xfrm>
            <a:off x="9483286" y="2332962"/>
            <a:ext cx="2306154" cy="1042962"/>
            <a:chOff x="417927" y="2346577"/>
            <a:chExt cx="2306154" cy="1042962"/>
          </a:xfrm>
        </p:grpSpPr>
        <p:sp>
          <p:nvSpPr>
            <p:cNvPr id="51" name="文本框 50"/>
            <p:cNvSpPr txBox="1"/>
            <p:nvPr/>
          </p:nvSpPr>
          <p:spPr>
            <a:xfrm>
              <a:off x="417927" y="2346577"/>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添加标题内容</a:t>
              </a:r>
              <a:endParaRPr lang="zh-CN" altLang="en-US" sz="2400" dirty="0">
                <a:latin typeface="字魂59号-创粗黑" panose="00000500000000000000" pitchFamily="2" charset="-122"/>
                <a:ea typeface="字魂59号-创粗黑" panose="00000500000000000000" pitchFamily="2" charset="-122"/>
              </a:endParaRPr>
            </a:p>
          </p:txBody>
        </p:sp>
        <p:sp>
          <p:nvSpPr>
            <p:cNvPr id="52" name="文本框 51"/>
            <p:cNvSpPr txBox="1"/>
            <p:nvPr/>
          </p:nvSpPr>
          <p:spPr>
            <a:xfrm>
              <a:off x="417927" y="2743208"/>
              <a:ext cx="2306154"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grpSp>
        <p:nvGrpSpPr>
          <p:cNvPr id="53" name="组合 52"/>
          <p:cNvGrpSpPr/>
          <p:nvPr/>
        </p:nvGrpSpPr>
        <p:grpSpPr>
          <a:xfrm>
            <a:off x="9483286" y="4052926"/>
            <a:ext cx="2306154" cy="1042962"/>
            <a:chOff x="417927" y="2346577"/>
            <a:chExt cx="2306154" cy="1042962"/>
          </a:xfrm>
        </p:grpSpPr>
        <p:sp>
          <p:nvSpPr>
            <p:cNvPr id="54" name="文本框 53"/>
            <p:cNvSpPr txBox="1"/>
            <p:nvPr/>
          </p:nvSpPr>
          <p:spPr>
            <a:xfrm>
              <a:off x="417927" y="2346577"/>
              <a:ext cx="2127704" cy="461665"/>
            </a:xfrm>
            <a:prstGeom prst="rect">
              <a:avLst/>
            </a:prstGeom>
            <a:noFill/>
          </p:spPr>
          <p:txBody>
            <a:bodyPr wrap="square" rtlCol="0">
              <a:spAutoFit/>
            </a:bodyPr>
            <a:lstStyle/>
            <a:p>
              <a:r>
                <a:rPr lang="zh-CN" altLang="en-US" sz="2400" dirty="0">
                  <a:latin typeface="字魂59号-创粗黑" panose="00000500000000000000" pitchFamily="2" charset="-122"/>
                  <a:ea typeface="字魂59号-创粗黑" panose="00000500000000000000" pitchFamily="2" charset="-122"/>
                </a:rPr>
                <a:t>添加标题内容</a:t>
              </a:r>
              <a:endParaRPr lang="zh-CN" altLang="en-US" sz="2400" dirty="0">
                <a:latin typeface="字魂59号-创粗黑" panose="00000500000000000000" pitchFamily="2" charset="-122"/>
                <a:ea typeface="字魂59号-创粗黑" panose="00000500000000000000" pitchFamily="2" charset="-122"/>
              </a:endParaRPr>
            </a:p>
          </p:txBody>
        </p:sp>
        <p:sp>
          <p:nvSpPr>
            <p:cNvPr id="55" name="文本框 54"/>
            <p:cNvSpPr txBox="1"/>
            <p:nvPr/>
          </p:nvSpPr>
          <p:spPr>
            <a:xfrm>
              <a:off x="417927" y="2743208"/>
              <a:ext cx="2306154" cy="646331"/>
            </a:xfrm>
            <a:prstGeom prst="rect">
              <a:avLst/>
            </a:prstGeom>
            <a:noFill/>
          </p:spPr>
          <p:txBody>
            <a:bodyPr wrap="square" rtlCol="0">
              <a:spAutoFit/>
            </a:bodyPr>
            <a:lstStyle/>
            <a:p>
              <a:r>
                <a:rPr lang="zh-CN" altLang="en-US" sz="1200" spc="3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200" spc="300" dirty="0">
                <a:latin typeface="字魂58号-创中黑" panose="00000500000000000000" pitchFamily="2" charset="-122"/>
                <a:ea typeface="字魂58号-创中黑" panose="00000500000000000000" pitchFamily="2" charset="-122"/>
              </a:endParaRPr>
            </a:p>
          </p:txBody>
        </p:sp>
      </p:grpSp>
      <p:sp>
        <p:nvSpPr>
          <p:cNvPr id="56" name="文本框 55"/>
          <p:cNvSpPr txBox="1"/>
          <p:nvPr/>
        </p:nvSpPr>
        <p:spPr>
          <a:xfrm>
            <a:off x="2697164" y="5623876"/>
            <a:ext cx="6797673" cy="523220"/>
          </a:xfrm>
          <a:prstGeom prst="rect">
            <a:avLst/>
          </a:prstGeom>
          <a:noFill/>
        </p:spPr>
        <p:txBody>
          <a:bodyPr wrap="square" rtlCol="0">
            <a:spAutoFit/>
          </a:bodyPr>
          <a:lstStyle/>
          <a:p>
            <a:pPr algn="ctr"/>
            <a:r>
              <a:rPr lang="zh-CN" altLang="en-US" sz="1400" spc="400" dirty="0">
                <a:latin typeface="字魂58号-创中黑" panose="00000500000000000000" pitchFamily="2" charset="-122"/>
                <a:ea typeface="字魂58号-创中黑" panose="00000500000000000000" pitchFamily="2" charset="-122"/>
              </a:rPr>
              <a:t>此处添加内容要与标题相符，需要注意字体大小及文本匹配程度，注意排版。</a:t>
            </a:r>
            <a:endParaRPr lang="zh-CN" altLang="en-US" sz="1400" spc="400" dirty="0">
              <a:latin typeface="字魂58号-创中黑" panose="00000500000000000000" pitchFamily="2" charset="-122"/>
              <a:ea typeface="字魂58号-创中黑" panose="00000500000000000000"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5140">
        <p:random/>
      </p:transition>
    </mc:Choice>
    <mc:Fallback>
      <p:transition spd="slow" advTm="514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right)">
                                      <p:cBhvr>
                                        <p:cTn id="27" dur="500"/>
                                        <p:tgtEl>
                                          <p:spTgt spid="28"/>
                                        </p:tgtEl>
                                      </p:cBhvr>
                                    </p:animEffect>
                                  </p:childTnLst>
                                </p:cTn>
                              </p:par>
                              <p:par>
                                <p:cTn id="28" presetID="12" presetClass="entr" presetSubtype="2"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p:tgtEl>
                                          <p:spTgt spid="12"/>
                                        </p:tgtEl>
                                        <p:attrNameLst>
                                          <p:attrName>ppt_x</p:attrName>
                                        </p:attrNameLst>
                                      </p:cBhvr>
                                      <p:tavLst>
                                        <p:tav tm="0">
                                          <p:val>
                                            <p:strVal val="#ppt_x+#ppt_w*1.125000"/>
                                          </p:val>
                                        </p:tav>
                                        <p:tav tm="100000">
                                          <p:val>
                                            <p:strVal val="#ppt_x"/>
                                          </p:val>
                                        </p:tav>
                                      </p:tavLst>
                                    </p:anim>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additive="base">
                                        <p:cTn id="36" dur="500" fill="hold"/>
                                        <p:tgtEl>
                                          <p:spTgt spid="44"/>
                                        </p:tgtEl>
                                        <p:attrNameLst>
                                          <p:attrName>ppt_x</p:attrName>
                                        </p:attrNameLst>
                                      </p:cBhvr>
                                      <p:tavLst>
                                        <p:tav tm="0">
                                          <p:val>
                                            <p:strVal val="0-#ppt_w/2"/>
                                          </p:val>
                                        </p:tav>
                                        <p:tav tm="100000">
                                          <p:val>
                                            <p:strVal val="#ppt_x"/>
                                          </p:val>
                                        </p:tav>
                                      </p:tavLst>
                                    </p:anim>
                                    <p:anim calcmode="lin" valueType="num">
                                      <p:cBhvr additive="base">
                                        <p:cTn id="37" dur="500" fill="hold"/>
                                        <p:tgtEl>
                                          <p:spTgt spid="44"/>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500" fill="hold"/>
                                        <p:tgtEl>
                                          <p:spTgt spid="47"/>
                                        </p:tgtEl>
                                        <p:attrNameLst>
                                          <p:attrName>ppt_x</p:attrName>
                                        </p:attrNameLst>
                                      </p:cBhvr>
                                      <p:tavLst>
                                        <p:tav tm="0">
                                          <p:val>
                                            <p:strVal val="0-#ppt_w/2"/>
                                          </p:val>
                                        </p:tav>
                                        <p:tav tm="100000">
                                          <p:val>
                                            <p:strVal val="#ppt_x"/>
                                          </p:val>
                                        </p:tav>
                                      </p:tavLst>
                                    </p:anim>
                                    <p:anim calcmode="lin" valueType="num">
                                      <p:cBhvr additive="base">
                                        <p:cTn id="41" dur="500" fill="hold"/>
                                        <p:tgtEl>
                                          <p:spTgt spid="47"/>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additive="base">
                                        <p:cTn id="44" dur="500" fill="hold"/>
                                        <p:tgtEl>
                                          <p:spTgt spid="53"/>
                                        </p:tgtEl>
                                        <p:attrNameLst>
                                          <p:attrName>ppt_x</p:attrName>
                                        </p:attrNameLst>
                                      </p:cBhvr>
                                      <p:tavLst>
                                        <p:tav tm="0">
                                          <p:val>
                                            <p:strVal val="1+#ppt_w/2"/>
                                          </p:val>
                                        </p:tav>
                                        <p:tav tm="100000">
                                          <p:val>
                                            <p:strVal val="#ppt_x"/>
                                          </p:val>
                                        </p:tav>
                                      </p:tavLst>
                                    </p:anim>
                                    <p:anim calcmode="lin" valueType="num">
                                      <p:cBhvr additive="base">
                                        <p:cTn id="45" dur="500" fill="hold"/>
                                        <p:tgtEl>
                                          <p:spTgt spid="53"/>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additive="base">
                                        <p:cTn id="48" dur="500" fill="hold"/>
                                        <p:tgtEl>
                                          <p:spTgt spid="50"/>
                                        </p:tgtEl>
                                        <p:attrNameLst>
                                          <p:attrName>ppt_x</p:attrName>
                                        </p:attrNameLst>
                                      </p:cBhvr>
                                      <p:tavLst>
                                        <p:tav tm="0">
                                          <p:val>
                                            <p:strVal val="1+#ppt_w/2"/>
                                          </p:val>
                                        </p:tav>
                                        <p:tav tm="100000">
                                          <p:val>
                                            <p:strVal val="#ppt_x"/>
                                          </p:val>
                                        </p:tav>
                                      </p:tavLst>
                                    </p:anim>
                                    <p:anim calcmode="lin" valueType="num">
                                      <p:cBhvr additive="base">
                                        <p:cTn id="49"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1000"/>
                                        <p:tgtEl>
                                          <p:spTgt spid="56"/>
                                        </p:tgtEl>
                                      </p:cBhvr>
                                    </p:animEffect>
                                    <p:anim calcmode="lin" valueType="num">
                                      <p:cBhvr>
                                        <p:cTn id="55" dur="1000" fill="hold"/>
                                        <p:tgtEl>
                                          <p:spTgt spid="56"/>
                                        </p:tgtEl>
                                        <p:attrNameLst>
                                          <p:attrName>ppt_x</p:attrName>
                                        </p:attrNameLst>
                                      </p:cBhvr>
                                      <p:tavLst>
                                        <p:tav tm="0">
                                          <p:val>
                                            <p:strVal val="#ppt_x"/>
                                          </p:val>
                                        </p:tav>
                                        <p:tav tm="100000">
                                          <p:val>
                                            <p:strVal val="#ppt_x"/>
                                          </p:val>
                                        </p:tav>
                                      </p:tavLst>
                                    </p:anim>
                                    <p:anim calcmode="lin" valueType="num">
                                      <p:cBhvr>
                                        <p:cTn id="5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8015979" y="-327329"/>
            <a:ext cx="3916941" cy="1197583"/>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6" name="矩形: 圆角 5"/>
          <p:cNvSpPr/>
          <p:nvPr/>
        </p:nvSpPr>
        <p:spPr>
          <a:xfrm>
            <a:off x="-1944914" y="1770743"/>
            <a:ext cx="6821713" cy="2685143"/>
          </a:xfrm>
          <a:prstGeom prst="roundRect">
            <a:avLst>
              <a:gd name="adj" fmla="val 50000"/>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1" name="矩形: 圆角 10"/>
          <p:cNvSpPr/>
          <p:nvPr/>
        </p:nvSpPr>
        <p:spPr>
          <a:xfrm>
            <a:off x="8408783" y="5891544"/>
            <a:ext cx="4821465" cy="1612871"/>
          </a:xfrm>
          <a:prstGeom prst="roundRect">
            <a:avLst>
              <a:gd name="adj" fmla="val 50000"/>
            </a:avLst>
          </a:prstGeom>
          <a:solidFill>
            <a:srgbClr val="F3F3F3">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3" name="矩形: 圆角 12"/>
          <p:cNvSpPr/>
          <p:nvPr/>
        </p:nvSpPr>
        <p:spPr>
          <a:xfrm>
            <a:off x="10510838" y="228600"/>
            <a:ext cx="3790950" cy="7429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2" name="矩形: 圆角 11"/>
          <p:cNvSpPr/>
          <p:nvPr/>
        </p:nvSpPr>
        <p:spPr>
          <a:xfrm>
            <a:off x="9805988" y="542925"/>
            <a:ext cx="3790950" cy="7429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5" name="文本框 14"/>
          <p:cNvSpPr txBox="1"/>
          <p:nvPr/>
        </p:nvSpPr>
        <p:spPr>
          <a:xfrm>
            <a:off x="5225142" y="2573046"/>
            <a:ext cx="682171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srgbClr val="052663"/>
                </a:solidFill>
                <a:effectLst/>
                <a:uLnTx/>
                <a:uFillTx/>
                <a:latin typeface="思源黑体 CN Bold" panose="020B0800000000000000" pitchFamily="34" charset="-122"/>
                <a:ea typeface="思源黑体 CN Bold" panose="020B0800000000000000" pitchFamily="34" charset="-122"/>
                <a:cs typeface="+mn-cs"/>
              </a:rPr>
              <a:t>请老师批评指正</a:t>
            </a:r>
            <a:endParaRPr kumimoji="0" lang="zh-CN" altLang="en-US" sz="6000" b="0" i="0" u="none" strike="noStrike" kern="1200" cap="none" spc="0" normalizeH="0" baseline="0" noProof="0" dirty="0">
              <a:ln>
                <a:noFill/>
              </a:ln>
              <a:solidFill>
                <a:srgbClr val="052663"/>
              </a:solidFill>
              <a:effectLst/>
              <a:uLnTx/>
              <a:uFillTx/>
              <a:latin typeface="思源黑体 CN Bold" panose="020B0800000000000000" pitchFamily="34" charset="-122"/>
              <a:ea typeface="思源黑体 CN Bold" panose="020B0800000000000000" pitchFamily="34" charset="-122"/>
              <a:cs typeface="+mn-cs"/>
            </a:endParaRPr>
          </a:p>
        </p:txBody>
      </p:sp>
      <p:sp>
        <p:nvSpPr>
          <p:cNvPr id="16" name="文本框 15"/>
          <p:cNvSpPr txBox="1"/>
          <p:nvPr/>
        </p:nvSpPr>
        <p:spPr>
          <a:xfrm>
            <a:off x="5341620" y="2232660"/>
            <a:ext cx="6210300"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52663"/>
                </a:solidFill>
                <a:effectLst/>
                <a:uLnTx/>
                <a:uFillTx/>
                <a:latin typeface="字魂58号-创中黑" panose="00000500000000000000" pitchFamily="2" charset="-122"/>
                <a:ea typeface="字魂58号-创中黑" panose="00000500000000000000" pitchFamily="2" charset="-122"/>
                <a:cs typeface="+mn-cs"/>
              </a:rPr>
              <a:t>COLLEGE GRADUATION REPLY TEMPLATE</a:t>
            </a:r>
            <a:endParaRPr kumimoji="0" lang="zh-CN" altLang="en-US" sz="1800" b="0" i="0" u="none" strike="noStrike" kern="1200" cap="none" spc="0" normalizeH="0" baseline="0" noProof="0" dirty="0">
              <a:ln>
                <a:noFill/>
              </a:ln>
              <a:solidFill>
                <a:srgbClr val="052663"/>
              </a:solidFill>
              <a:effectLst/>
              <a:uLnTx/>
              <a:uFillTx/>
              <a:latin typeface="字魂58号-创中黑" panose="00000500000000000000" pitchFamily="2" charset="-122"/>
              <a:ea typeface="字魂58号-创中黑" panose="00000500000000000000" pitchFamily="2" charset="-122"/>
              <a:cs typeface="+mn-cs"/>
            </a:endParaRPr>
          </a:p>
        </p:txBody>
      </p:sp>
      <p:sp>
        <p:nvSpPr>
          <p:cNvPr id="17" name="文本框 16"/>
          <p:cNvSpPr txBox="1"/>
          <p:nvPr/>
        </p:nvSpPr>
        <p:spPr>
          <a:xfrm>
            <a:off x="5300662" y="3639592"/>
            <a:ext cx="6632257" cy="57900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052663"/>
                </a:solidFill>
                <a:effectLst/>
                <a:uLnTx/>
                <a:uFillTx/>
                <a:latin typeface="字魂58号-创中黑" panose="00000500000000000000" pitchFamily="2" charset="-122"/>
                <a:ea typeface="字魂58号-创中黑" panose="00000500000000000000" pitchFamily="2" charset="-122"/>
                <a:cs typeface="+mn-cs"/>
              </a:rPr>
              <a:t>COLLEGE GRADUATION REPLY TEMPLATE HAPPY GRADUATION HAPPY EMPLOYMENT SCHOOL TIME FLIES QUICKLY IN THE END WE ARE ALL GOING TO GRADUATE</a:t>
            </a:r>
            <a:endParaRPr kumimoji="0" lang="zh-CN" altLang="en-US" sz="1100" b="0" i="0" u="none" strike="noStrike" kern="1200" cap="none" spc="0" normalizeH="0" baseline="0" noProof="0" dirty="0">
              <a:ln>
                <a:noFill/>
              </a:ln>
              <a:solidFill>
                <a:srgbClr val="052663"/>
              </a:solidFill>
              <a:effectLst/>
              <a:uLnTx/>
              <a:uFillTx/>
              <a:latin typeface="字魂58号-创中黑" panose="00000500000000000000" pitchFamily="2" charset="-122"/>
              <a:ea typeface="字魂58号-创中黑" panose="00000500000000000000" pitchFamily="2" charset="-122"/>
              <a:cs typeface="+mn-cs"/>
            </a:endParaRPr>
          </a:p>
        </p:txBody>
      </p:sp>
      <p:sp>
        <p:nvSpPr>
          <p:cNvPr id="18" name="文本框 17"/>
          <p:cNvSpPr txBox="1"/>
          <p:nvPr/>
        </p:nvSpPr>
        <p:spPr>
          <a:xfrm>
            <a:off x="5300662" y="4361260"/>
            <a:ext cx="171449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52663"/>
                </a:solidFill>
                <a:effectLst/>
                <a:uLnTx/>
                <a:uFillTx/>
                <a:latin typeface="字魂59号-创粗黑" panose="00000500000000000000" pitchFamily="2" charset="-122"/>
                <a:ea typeface="字魂59号-创粗黑" panose="00000500000000000000" pitchFamily="2" charset="-122"/>
                <a:cs typeface="+mn-cs"/>
              </a:rPr>
              <a:t>汇报人：</a:t>
            </a:r>
            <a:r>
              <a:rPr kumimoji="0" lang="en-US" altLang="zh-CN" sz="1800" b="0" i="0" u="none" strike="noStrike" kern="1200" cap="none" spc="0" normalizeH="0" baseline="0" noProof="0" dirty="0">
                <a:ln>
                  <a:noFill/>
                </a:ln>
                <a:solidFill>
                  <a:srgbClr val="052663"/>
                </a:solidFill>
                <a:effectLst/>
                <a:uLnTx/>
                <a:uFillTx/>
                <a:latin typeface="字魂59号-创粗黑" panose="00000500000000000000" pitchFamily="2" charset="-122"/>
                <a:ea typeface="字魂59号-创粗黑" panose="00000500000000000000" pitchFamily="2" charset="-122"/>
                <a:cs typeface="+mn-cs"/>
              </a:rPr>
              <a:t>XXX</a:t>
            </a:r>
            <a:endParaRPr kumimoji="0" lang="zh-CN" altLang="en-US" sz="1800" b="0" i="0" u="none" strike="noStrike" kern="1200" cap="none" spc="0" normalizeH="0" baseline="0" noProof="0" dirty="0">
              <a:ln>
                <a:noFill/>
              </a:ln>
              <a:solidFill>
                <a:srgbClr val="052663"/>
              </a:solidFill>
              <a:effectLst/>
              <a:uLnTx/>
              <a:uFillTx/>
              <a:latin typeface="字魂59号-创粗黑" panose="00000500000000000000" pitchFamily="2" charset="-122"/>
              <a:ea typeface="字魂59号-创粗黑" panose="00000500000000000000" pitchFamily="2" charset="-122"/>
              <a:cs typeface="+mn-cs"/>
            </a:endParaRPr>
          </a:p>
        </p:txBody>
      </p:sp>
      <p:sp>
        <p:nvSpPr>
          <p:cNvPr id="19" name="文本框 18"/>
          <p:cNvSpPr txBox="1"/>
          <p:nvPr/>
        </p:nvSpPr>
        <p:spPr>
          <a:xfrm>
            <a:off x="7589520" y="4361260"/>
            <a:ext cx="1878330"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52663"/>
                </a:solidFill>
                <a:effectLst/>
                <a:uLnTx/>
                <a:uFillTx/>
                <a:latin typeface="字魂59号-创粗黑" panose="00000500000000000000" pitchFamily="2" charset="-122"/>
                <a:ea typeface="字魂59号-创粗黑" panose="00000500000000000000" pitchFamily="2" charset="-122"/>
                <a:cs typeface="+mn-cs"/>
              </a:rPr>
              <a:t>指导教师：</a:t>
            </a:r>
            <a:r>
              <a:rPr kumimoji="0" lang="en-US" altLang="zh-CN" sz="1800" b="0" i="0" u="none" strike="noStrike" kern="1200" cap="none" spc="0" normalizeH="0" baseline="0" noProof="0" dirty="0">
                <a:ln>
                  <a:noFill/>
                </a:ln>
                <a:solidFill>
                  <a:srgbClr val="052663"/>
                </a:solidFill>
                <a:effectLst/>
                <a:uLnTx/>
                <a:uFillTx/>
                <a:latin typeface="字魂59号-创粗黑" panose="00000500000000000000" pitchFamily="2" charset="-122"/>
                <a:ea typeface="字魂59号-创粗黑" panose="00000500000000000000" pitchFamily="2" charset="-122"/>
                <a:cs typeface="+mn-cs"/>
              </a:rPr>
              <a:t>XXX</a:t>
            </a:r>
            <a:endParaRPr kumimoji="0" lang="zh-CN" altLang="en-US" sz="1800" b="0" i="0" u="none" strike="noStrike" kern="1200" cap="none" spc="0" normalizeH="0" baseline="0" noProof="0" dirty="0">
              <a:ln>
                <a:noFill/>
              </a:ln>
              <a:solidFill>
                <a:srgbClr val="052663"/>
              </a:solidFill>
              <a:effectLst/>
              <a:uLnTx/>
              <a:uFillTx/>
              <a:latin typeface="字魂59号-创粗黑" panose="00000500000000000000" pitchFamily="2" charset="-122"/>
              <a:ea typeface="字魂59号-创粗黑" panose="00000500000000000000" pitchFamily="2" charset="-122"/>
              <a:cs typeface="+mn-cs"/>
            </a:endParaRPr>
          </a:p>
        </p:txBody>
      </p:sp>
      <p:grpSp>
        <p:nvGrpSpPr>
          <p:cNvPr id="25" name="组合 24"/>
          <p:cNvGrpSpPr/>
          <p:nvPr/>
        </p:nvGrpSpPr>
        <p:grpSpPr>
          <a:xfrm>
            <a:off x="-1016001" y="2685143"/>
            <a:ext cx="5372101" cy="2604406"/>
            <a:chOff x="-1016001" y="2685143"/>
            <a:chExt cx="5372101" cy="2604406"/>
          </a:xfrm>
        </p:grpSpPr>
        <p:sp>
          <p:nvSpPr>
            <p:cNvPr id="7" name="矩形: 圆角 6"/>
            <p:cNvSpPr/>
            <p:nvPr/>
          </p:nvSpPr>
          <p:spPr>
            <a:xfrm>
              <a:off x="-1016001" y="2685143"/>
              <a:ext cx="4296229" cy="1538514"/>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20" name="文本框 19"/>
            <p:cNvSpPr txBox="1"/>
            <p:nvPr/>
          </p:nvSpPr>
          <p:spPr>
            <a:xfrm>
              <a:off x="145145" y="3113314"/>
              <a:ext cx="29182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GRADUATION REPLY</a:t>
              </a:r>
              <a:endParaRPr kumimoji="0"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grpSp>
          <p:nvGrpSpPr>
            <p:cNvPr id="24" name="组合 23"/>
            <p:cNvGrpSpPr/>
            <p:nvPr/>
          </p:nvGrpSpPr>
          <p:grpSpPr>
            <a:xfrm>
              <a:off x="-292100" y="3699328"/>
              <a:ext cx="4648200" cy="1590221"/>
              <a:chOff x="-292100" y="3699328"/>
              <a:chExt cx="4648200" cy="1590221"/>
            </a:xfrm>
          </p:grpSpPr>
          <p:sp>
            <p:nvSpPr>
              <p:cNvPr id="10" name="矩形: 圆角 9"/>
              <p:cNvSpPr/>
              <p:nvPr/>
            </p:nvSpPr>
            <p:spPr>
              <a:xfrm>
                <a:off x="-292100" y="3699328"/>
                <a:ext cx="4648200" cy="1590221"/>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grpSp>
            <p:nvGrpSpPr>
              <p:cNvPr id="23" name="组合 22"/>
              <p:cNvGrpSpPr/>
              <p:nvPr/>
            </p:nvGrpSpPr>
            <p:grpSpPr>
              <a:xfrm>
                <a:off x="276184" y="3952115"/>
                <a:ext cx="3802329" cy="1007541"/>
                <a:chOff x="649354" y="3834215"/>
                <a:chExt cx="3802329" cy="1007541"/>
              </a:xfrm>
            </p:grpSpPr>
            <p:sp>
              <p:nvSpPr>
                <p:cNvPr id="21" name="文本框 20"/>
                <p:cNvSpPr txBox="1"/>
                <p:nvPr/>
              </p:nvSpPr>
              <p:spPr>
                <a:xfrm>
                  <a:off x="649355" y="3834215"/>
                  <a:ext cx="1301672"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202X</a:t>
                  </a:r>
                  <a:endParaRPr kumimoji="0" lang="zh-CN" altLang="en-US" sz="3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22" name="文本框 21"/>
                <p:cNvSpPr txBox="1"/>
                <p:nvPr/>
              </p:nvSpPr>
              <p:spPr>
                <a:xfrm>
                  <a:off x="649354" y="4380091"/>
                  <a:ext cx="38023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COLLEGE GRADUATION</a:t>
                  </a:r>
                  <a:endParaRPr kumimoji="0" lang="zh-CN" altLang="en-US"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3463">
        <p:random/>
      </p:transition>
    </mc:Choice>
    <mc:Fallback>
      <p:transition spd="slow" advTm="346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044071" y="520396"/>
            <a:ext cx="3916941" cy="889304"/>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190500" y="704850"/>
            <a:ext cx="2209800" cy="80010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495300" y="1104900"/>
            <a:ext cx="2914650" cy="80010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020174" y="5038725"/>
            <a:ext cx="4819651" cy="2181225"/>
            <a:chOff x="9229724" y="4943475"/>
            <a:chExt cx="4819651" cy="2181225"/>
          </a:xfrm>
        </p:grpSpPr>
        <p:sp>
          <p:nvSpPr>
            <p:cNvPr id="5" name="矩形: 圆角 4"/>
            <p:cNvSpPr/>
            <p:nvPr/>
          </p:nvSpPr>
          <p:spPr>
            <a:xfrm>
              <a:off x="10334625" y="4943475"/>
              <a:ext cx="37147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9229724" y="5581650"/>
              <a:ext cx="4562475" cy="15430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305300" y="2114550"/>
            <a:ext cx="3581400" cy="1015663"/>
          </a:xfrm>
          <a:prstGeom prst="rect">
            <a:avLst/>
          </a:prstGeom>
          <a:noFill/>
        </p:spPr>
        <p:txBody>
          <a:bodyPr wrap="square" rtlCol="0">
            <a:spAutoFit/>
          </a:bodyPr>
          <a:lstStyle/>
          <a:p>
            <a:pPr algn="ctr"/>
            <a:r>
              <a:rPr lang="en-US" altLang="zh-CN" sz="6000" dirty="0">
                <a:solidFill>
                  <a:srgbClr val="073383"/>
                </a:solidFill>
                <a:latin typeface="字魂59号-创粗黑" panose="00000500000000000000" pitchFamily="2" charset="-122"/>
                <a:ea typeface="字魂59号-创粗黑" panose="00000500000000000000" pitchFamily="2" charset="-122"/>
              </a:rPr>
              <a:t>PART 01</a:t>
            </a:r>
            <a:endParaRPr lang="zh-CN" altLang="en-US" sz="6000" dirty="0">
              <a:solidFill>
                <a:srgbClr val="073383"/>
              </a:solidFill>
              <a:latin typeface="字魂59号-创粗黑" panose="00000500000000000000" pitchFamily="2" charset="-122"/>
              <a:ea typeface="字魂59号-创粗黑" panose="00000500000000000000" pitchFamily="2" charset="-122"/>
            </a:endParaRPr>
          </a:p>
        </p:txBody>
      </p:sp>
      <p:grpSp>
        <p:nvGrpSpPr>
          <p:cNvPr id="11" name="组合 10"/>
          <p:cNvGrpSpPr/>
          <p:nvPr/>
        </p:nvGrpSpPr>
        <p:grpSpPr>
          <a:xfrm>
            <a:off x="2508255" y="2996863"/>
            <a:ext cx="7175489" cy="1343978"/>
            <a:chOff x="2397135" y="4400239"/>
            <a:chExt cx="7175489" cy="1343978"/>
          </a:xfrm>
        </p:grpSpPr>
        <p:sp>
          <p:nvSpPr>
            <p:cNvPr id="9" name="文本框 8"/>
            <p:cNvSpPr txBox="1"/>
            <p:nvPr/>
          </p:nvSpPr>
          <p:spPr>
            <a:xfrm>
              <a:off x="2603504" y="4400239"/>
              <a:ext cx="6762750" cy="1015663"/>
            </a:xfrm>
            <a:prstGeom prst="rect">
              <a:avLst/>
            </a:prstGeom>
            <a:noFill/>
          </p:spPr>
          <p:txBody>
            <a:bodyPr wrap="square" rtlCol="0">
              <a:spAutoFit/>
            </a:bodyPr>
            <a:lstStyle/>
            <a:p>
              <a:pPr algn="dist"/>
              <a:r>
                <a:rPr lang="zh-CN" altLang="en-US" sz="6000" dirty="0">
                  <a:solidFill>
                    <a:srgbClr val="052663"/>
                  </a:solidFill>
                  <a:latin typeface="字魂59号-创粗黑" panose="00000500000000000000" pitchFamily="2" charset="-122"/>
                  <a:ea typeface="字魂59号-创粗黑" panose="00000500000000000000" pitchFamily="2" charset="-122"/>
                </a:rPr>
                <a:t>研究目标及意义</a:t>
              </a:r>
              <a:endParaRPr lang="zh-CN" altLang="en-US" sz="6000" dirty="0">
                <a:solidFill>
                  <a:srgbClr val="052663"/>
                </a:solidFill>
                <a:latin typeface="字魂59号-创粗黑" panose="00000500000000000000" pitchFamily="2" charset="-122"/>
                <a:ea typeface="字魂59号-创粗黑" panose="00000500000000000000" pitchFamily="2" charset="-122"/>
              </a:endParaRPr>
            </a:p>
          </p:txBody>
        </p:sp>
        <p:sp>
          <p:nvSpPr>
            <p:cNvPr id="10" name="文本框 9"/>
            <p:cNvSpPr txBox="1"/>
            <p:nvPr/>
          </p:nvSpPr>
          <p:spPr>
            <a:xfrm>
              <a:off x="2397135" y="5282552"/>
              <a:ext cx="7175489" cy="461665"/>
            </a:xfrm>
            <a:prstGeom prst="rect">
              <a:avLst/>
            </a:prstGeom>
            <a:noFill/>
          </p:spPr>
          <p:txBody>
            <a:bodyPr wrap="square" rtlCol="0">
              <a:spAutoFit/>
            </a:bodyPr>
            <a:lstStyle/>
            <a:p>
              <a:pPr algn="dist"/>
              <a:r>
                <a:rPr lang="en-US" altLang="zh-CN" sz="240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2400" dirty="0">
                <a:solidFill>
                  <a:srgbClr val="052663"/>
                </a:solidFill>
                <a:latin typeface="字魂58号-创中黑" panose="00000500000000000000" pitchFamily="2" charset="-122"/>
                <a:ea typeface="字魂58号-创中黑" panose="00000500000000000000" pitchFamily="2"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2137">
        <p:random/>
      </p:transition>
    </mc:Choice>
    <mc:Fallback>
      <p:transition spd="slow" advTm="2137">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研究目标及意义</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sp>
        <p:nvSpPr>
          <p:cNvPr id="9" name="矩形: 圆角 8"/>
          <p:cNvSpPr/>
          <p:nvPr/>
        </p:nvSpPr>
        <p:spPr>
          <a:xfrm>
            <a:off x="6673153" y="2129590"/>
            <a:ext cx="3332748" cy="1419726"/>
          </a:xfrm>
          <a:prstGeom prst="roundRect">
            <a:avLst>
              <a:gd name="adj" fmla="val 50000"/>
            </a:avLst>
          </a:prstGeom>
          <a:blipFill dpi="0" rotWithShape="1">
            <a:blip r:embed="rId1"/>
            <a:srcRect/>
            <a:tile tx="0" ty="0" sx="100000" sy="100000" flip="none" algn="tl"/>
          </a:blipFill>
          <a:ln>
            <a:noFill/>
          </a:ln>
          <a:effectLst>
            <a:outerShdw blurRad="889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7088242" y="4319337"/>
            <a:ext cx="1251285" cy="577516"/>
            <a:chOff x="6743699" y="3814011"/>
            <a:chExt cx="1251285" cy="577516"/>
          </a:xfrm>
        </p:grpSpPr>
        <p:sp>
          <p:nvSpPr>
            <p:cNvPr id="13" name="矩形: 圆角 12"/>
            <p:cNvSpPr/>
            <p:nvPr/>
          </p:nvSpPr>
          <p:spPr>
            <a:xfrm>
              <a:off x="6743699" y="3814011"/>
              <a:ext cx="1251285" cy="577516"/>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a:stretch>
              <a:fillRect/>
            </a:stretch>
          </p:blipFill>
          <p:spPr>
            <a:xfrm>
              <a:off x="7113112" y="3858187"/>
              <a:ext cx="512458" cy="489165"/>
            </a:xfrm>
            <a:prstGeom prst="rect">
              <a:avLst/>
            </a:prstGeom>
          </p:spPr>
        </p:pic>
      </p:grpSp>
      <p:sp>
        <p:nvSpPr>
          <p:cNvPr id="19" name="矩形: 圆角 18"/>
          <p:cNvSpPr/>
          <p:nvPr/>
        </p:nvSpPr>
        <p:spPr>
          <a:xfrm>
            <a:off x="8610238" y="4800599"/>
            <a:ext cx="2045369" cy="938463"/>
          </a:xfrm>
          <a:prstGeom prst="roundRect">
            <a:avLst>
              <a:gd name="adj" fmla="val 50000"/>
            </a:avLst>
          </a:prstGeom>
          <a:blipFill dpi="0" rotWithShape="1">
            <a:blip r:embed="rId3"/>
            <a:srcRect/>
            <a:tile tx="0" ty="0" sx="100000" sy="100000" flip="none" algn="tl"/>
          </a:blip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850869" y="3200400"/>
            <a:ext cx="2310063" cy="938463"/>
            <a:chOff x="8506326" y="2695074"/>
            <a:chExt cx="2310063" cy="938463"/>
          </a:xfrm>
        </p:grpSpPr>
        <p:sp>
          <p:nvSpPr>
            <p:cNvPr id="12" name="矩形: 圆角 11"/>
            <p:cNvSpPr/>
            <p:nvPr/>
          </p:nvSpPr>
          <p:spPr>
            <a:xfrm>
              <a:off x="8506326" y="2695074"/>
              <a:ext cx="2310063" cy="938463"/>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828170" y="2810362"/>
              <a:ext cx="1666374" cy="707886"/>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GRADUATION REPLY</a:t>
              </a:r>
              <a:endParaRPr lang="zh-CN" altLang="en-US" sz="2000" dirty="0">
                <a:solidFill>
                  <a:schemeClr val="bg1"/>
                </a:solidFill>
                <a:latin typeface="思源黑体 CN Bold" panose="020B0800000000000000" pitchFamily="34" charset="-122"/>
                <a:ea typeface="思源黑体 CN Bold" panose="020B0800000000000000" pitchFamily="34" charset="-122"/>
              </a:endParaRPr>
            </a:p>
          </p:txBody>
        </p:sp>
      </p:grpSp>
      <p:grpSp>
        <p:nvGrpSpPr>
          <p:cNvPr id="28" name="组合 27"/>
          <p:cNvGrpSpPr/>
          <p:nvPr/>
        </p:nvGrpSpPr>
        <p:grpSpPr>
          <a:xfrm>
            <a:off x="868279" y="1469896"/>
            <a:ext cx="4650570" cy="1015675"/>
            <a:chOff x="868279" y="1624014"/>
            <a:chExt cx="4650570" cy="1015675"/>
          </a:xfrm>
        </p:grpSpPr>
        <p:sp>
          <p:nvSpPr>
            <p:cNvPr id="24" name="文本框 23"/>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5" name="文本框 24"/>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9" name="组合 28"/>
          <p:cNvGrpSpPr/>
          <p:nvPr/>
        </p:nvGrpSpPr>
        <p:grpSpPr>
          <a:xfrm>
            <a:off x="868279" y="2680385"/>
            <a:ext cx="4650570" cy="1015675"/>
            <a:chOff x="868279" y="1624014"/>
            <a:chExt cx="4650570" cy="1015675"/>
          </a:xfrm>
        </p:grpSpPr>
        <p:sp>
          <p:nvSpPr>
            <p:cNvPr id="30" name="文本框 29"/>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1" name="文本框 30"/>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32" name="组合 31"/>
          <p:cNvGrpSpPr/>
          <p:nvPr/>
        </p:nvGrpSpPr>
        <p:grpSpPr>
          <a:xfrm>
            <a:off x="868279" y="3890874"/>
            <a:ext cx="4650570" cy="1015675"/>
            <a:chOff x="868279" y="1624014"/>
            <a:chExt cx="4650570" cy="1015675"/>
          </a:xfrm>
        </p:grpSpPr>
        <p:sp>
          <p:nvSpPr>
            <p:cNvPr id="33" name="文本框 32"/>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4" name="文本框 33"/>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35" name="组合 34"/>
          <p:cNvGrpSpPr/>
          <p:nvPr/>
        </p:nvGrpSpPr>
        <p:grpSpPr>
          <a:xfrm>
            <a:off x="868279" y="5101364"/>
            <a:ext cx="4650570" cy="1015675"/>
            <a:chOff x="868279" y="1624014"/>
            <a:chExt cx="4650570" cy="1015675"/>
          </a:xfrm>
        </p:grpSpPr>
        <p:sp>
          <p:nvSpPr>
            <p:cNvPr id="36" name="文本框 35"/>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7" name="文本框 36"/>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2670">
        <p:random/>
      </p:transition>
    </mc:Choice>
    <mc:Fallback>
      <p:transition spd="slow" advTm="267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par>
                                <p:cTn id="27" presetID="53" presetClass="entr" presetSubtype="16"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500"/>
                                        <p:tgtEl>
                                          <p:spTgt spid="28"/>
                                        </p:tgtEl>
                                      </p:cBhvr>
                                    </p:animEffect>
                                  </p:childTnLst>
                                </p:cTn>
                              </p:par>
                              <p:par>
                                <p:cTn id="42" presetID="22" presetClass="entr" presetSubtype="8"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par>
                                <p:cTn id="45" presetID="22" presetClass="entr" presetSubtype="8"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par>
                                <p:cTn id="48" presetID="22" presetClass="entr" presetSubtype="8"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研究目标及意义</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nvGrpSpPr>
          <p:cNvPr id="39" name="组合 38"/>
          <p:cNvGrpSpPr/>
          <p:nvPr/>
        </p:nvGrpSpPr>
        <p:grpSpPr>
          <a:xfrm>
            <a:off x="-1767188" y="1966738"/>
            <a:ext cx="7863188" cy="3499203"/>
            <a:chOff x="-1767188" y="1966738"/>
            <a:chExt cx="7863188" cy="3499203"/>
          </a:xfrm>
        </p:grpSpPr>
        <p:sp>
          <p:nvSpPr>
            <p:cNvPr id="9" name="矩形: 圆角 8"/>
            <p:cNvSpPr/>
            <p:nvPr/>
          </p:nvSpPr>
          <p:spPr>
            <a:xfrm>
              <a:off x="-1767188" y="1966738"/>
              <a:ext cx="7863188" cy="3499203"/>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437165" y="2641102"/>
              <a:ext cx="1824988" cy="1824988"/>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lumMod val="85000"/>
                      <a:lumOff val="15000"/>
                    </a:schemeClr>
                  </a:solidFill>
                  <a:latin typeface="字魂59号-创粗黑" panose="00000500000000000000" pitchFamily="2" charset="-122"/>
                  <a:ea typeface="字魂59号-创粗黑" panose="00000500000000000000" pitchFamily="2" charset="-122"/>
                </a:rPr>
                <a:t>学校</a:t>
              </a:r>
              <a:r>
                <a:rPr lang="en-US" altLang="zh-CN" sz="2800" dirty="0">
                  <a:solidFill>
                    <a:schemeClr val="tx1">
                      <a:lumMod val="85000"/>
                      <a:lumOff val="15000"/>
                    </a:schemeClr>
                  </a:solidFill>
                  <a:latin typeface="字魂59号-创粗黑" panose="00000500000000000000" pitchFamily="2" charset="-122"/>
                  <a:ea typeface="字魂59号-创粗黑" panose="00000500000000000000" pitchFamily="2" charset="-122"/>
                </a:rPr>
                <a:t>LOGO</a:t>
              </a:r>
              <a:endParaRPr lang="zh-CN" altLang="en-US" sz="28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nvGrpSpPr>
            <p:cNvPr id="11" name="组合 10"/>
            <p:cNvGrpSpPr/>
            <p:nvPr/>
          </p:nvGrpSpPr>
          <p:grpSpPr>
            <a:xfrm>
              <a:off x="430129" y="2573790"/>
              <a:ext cx="2333122" cy="528836"/>
              <a:chOff x="1616893" y="5195742"/>
              <a:chExt cx="3802329" cy="528836"/>
            </a:xfrm>
          </p:grpSpPr>
          <p:sp>
            <p:nvSpPr>
              <p:cNvPr id="12" name="文本框 11"/>
              <p:cNvSpPr txBox="1"/>
              <p:nvPr/>
            </p:nvSpPr>
            <p:spPr>
              <a:xfrm>
                <a:off x="1616893" y="5195742"/>
                <a:ext cx="2918279" cy="307777"/>
              </a:xfrm>
              <a:prstGeom prst="rect">
                <a:avLst/>
              </a:prstGeom>
              <a:noFill/>
            </p:spPr>
            <p:txBody>
              <a:bodyPr wrap="square" rtlCol="0">
                <a:spAutoFit/>
              </a:bodyPr>
              <a:lstStyle/>
              <a:p>
                <a:r>
                  <a:rPr lang="en-US" altLang="zh-CN" sz="1400" dirty="0">
                    <a:solidFill>
                      <a:schemeClr val="bg1"/>
                    </a:solidFill>
                    <a:latin typeface="字魂58号-创中黑" panose="00000500000000000000" pitchFamily="2" charset="-122"/>
                    <a:ea typeface="字魂58号-创中黑" panose="00000500000000000000" pitchFamily="2" charset="-122"/>
                  </a:rPr>
                  <a:t>GRADUATION REPLY</a:t>
                </a:r>
                <a:endParaRPr lang="zh-CN" altLang="en-US" sz="1400" dirty="0">
                  <a:solidFill>
                    <a:schemeClr val="bg1"/>
                  </a:solidFill>
                  <a:latin typeface="字魂58号-创中黑" panose="00000500000000000000" pitchFamily="2" charset="-122"/>
                  <a:ea typeface="字魂58号-创中黑" panose="00000500000000000000" pitchFamily="2" charset="-122"/>
                </a:endParaRPr>
              </a:p>
            </p:txBody>
          </p:sp>
          <p:sp>
            <p:nvSpPr>
              <p:cNvPr id="13" name="文本框 12"/>
              <p:cNvSpPr txBox="1"/>
              <p:nvPr/>
            </p:nvSpPr>
            <p:spPr>
              <a:xfrm>
                <a:off x="1616893" y="5386024"/>
                <a:ext cx="3802329" cy="338554"/>
              </a:xfrm>
              <a:prstGeom prst="rect">
                <a:avLst/>
              </a:prstGeom>
              <a:noFill/>
            </p:spPr>
            <p:txBody>
              <a:bodyPr wrap="square" rtlCol="0">
                <a:spAutoFit/>
              </a:bodyPr>
              <a:lstStyle/>
              <a:p>
                <a:r>
                  <a:rPr lang="en-US" altLang="zh-CN" sz="1600" dirty="0">
                    <a:solidFill>
                      <a:schemeClr val="bg1"/>
                    </a:solidFill>
                    <a:latin typeface="字魂58号-创中黑" panose="00000500000000000000" pitchFamily="2" charset="-122"/>
                    <a:ea typeface="字魂58号-创中黑" panose="00000500000000000000" pitchFamily="2" charset="-122"/>
                  </a:rPr>
                  <a:t>COLLEGE GRADUATION</a:t>
                </a:r>
                <a:endParaRPr lang="zh-CN" altLang="en-US" sz="1600" dirty="0">
                  <a:solidFill>
                    <a:schemeClr val="bg1"/>
                  </a:solidFill>
                  <a:latin typeface="字魂58号-创中黑" panose="00000500000000000000" pitchFamily="2" charset="-122"/>
                  <a:ea typeface="字魂58号-创中黑" panose="00000500000000000000" pitchFamily="2" charset="-122"/>
                </a:endParaRPr>
              </a:p>
            </p:txBody>
          </p:sp>
        </p:grpSp>
        <p:sp>
          <p:nvSpPr>
            <p:cNvPr id="14" name="文本框 13"/>
            <p:cNvSpPr txBox="1"/>
            <p:nvPr/>
          </p:nvSpPr>
          <p:spPr>
            <a:xfrm>
              <a:off x="430129" y="3153204"/>
              <a:ext cx="2816780" cy="430887"/>
            </a:xfrm>
            <a:prstGeom prst="rect">
              <a:avLst/>
            </a:prstGeom>
            <a:noFill/>
          </p:spPr>
          <p:txBody>
            <a:bodyPr wrap="square" rtlCol="0">
              <a:spAutoFit/>
            </a:bodyPr>
            <a:lstStyle/>
            <a:p>
              <a:r>
                <a:rPr lang="zh-CN" altLang="en-US" sz="1100" spc="400" dirty="0">
                  <a:solidFill>
                    <a:schemeClr val="bg1"/>
                  </a:solidFill>
                  <a:latin typeface="字魂58号-创中黑" panose="00000500000000000000" pitchFamily="2" charset="-122"/>
                  <a:ea typeface="字魂58号-创中黑" panose="00000500000000000000" pitchFamily="2" charset="-122"/>
                </a:rPr>
                <a:t>单击此处添加标题内容，内容要与标题一致。</a:t>
              </a:r>
              <a:endParaRPr lang="zh-CN" altLang="en-US" sz="1100" spc="400" dirty="0">
                <a:solidFill>
                  <a:schemeClr val="bg1"/>
                </a:solidFill>
                <a:latin typeface="字魂58号-创中黑" panose="00000500000000000000" pitchFamily="2" charset="-122"/>
                <a:ea typeface="字魂58号-创中黑" panose="00000500000000000000" pitchFamily="2" charset="-122"/>
              </a:endParaRPr>
            </a:p>
          </p:txBody>
        </p:sp>
        <p:sp>
          <p:nvSpPr>
            <p:cNvPr id="15" name="文本框 14"/>
            <p:cNvSpPr txBox="1"/>
            <p:nvPr/>
          </p:nvSpPr>
          <p:spPr>
            <a:xfrm>
              <a:off x="430129" y="3716340"/>
              <a:ext cx="2816780" cy="430887"/>
            </a:xfrm>
            <a:prstGeom prst="rect">
              <a:avLst/>
            </a:prstGeom>
            <a:noFill/>
          </p:spPr>
          <p:txBody>
            <a:bodyPr wrap="square" rtlCol="0">
              <a:spAutoFit/>
            </a:bodyPr>
            <a:lstStyle/>
            <a:p>
              <a:r>
                <a:rPr lang="zh-CN" altLang="en-US" sz="1100" spc="400" dirty="0">
                  <a:solidFill>
                    <a:schemeClr val="bg1"/>
                  </a:solidFill>
                  <a:latin typeface="字魂58号-创中黑" panose="00000500000000000000" pitchFamily="2" charset="-122"/>
                  <a:ea typeface="字魂58号-创中黑" panose="00000500000000000000" pitchFamily="2" charset="-122"/>
                </a:rPr>
                <a:t>单击此处添加标题内容，内容要与标题一致。</a:t>
              </a:r>
              <a:endParaRPr lang="zh-CN" altLang="en-US" sz="1100" spc="400" dirty="0">
                <a:solidFill>
                  <a:schemeClr val="bg1"/>
                </a:solidFill>
                <a:latin typeface="字魂58号-创中黑" panose="00000500000000000000" pitchFamily="2" charset="-122"/>
                <a:ea typeface="字魂58号-创中黑" panose="00000500000000000000" pitchFamily="2" charset="-122"/>
              </a:endParaRPr>
            </a:p>
          </p:txBody>
        </p:sp>
        <p:sp>
          <p:nvSpPr>
            <p:cNvPr id="16" name="文本框 15"/>
            <p:cNvSpPr txBox="1"/>
            <p:nvPr/>
          </p:nvSpPr>
          <p:spPr>
            <a:xfrm>
              <a:off x="430129" y="4279475"/>
              <a:ext cx="2816780" cy="430887"/>
            </a:xfrm>
            <a:prstGeom prst="rect">
              <a:avLst/>
            </a:prstGeom>
            <a:noFill/>
          </p:spPr>
          <p:txBody>
            <a:bodyPr wrap="square" rtlCol="0">
              <a:spAutoFit/>
            </a:bodyPr>
            <a:lstStyle/>
            <a:p>
              <a:r>
                <a:rPr lang="zh-CN" altLang="en-US" sz="1100" spc="400" dirty="0">
                  <a:solidFill>
                    <a:schemeClr val="bg1"/>
                  </a:solidFill>
                  <a:latin typeface="字魂58号-创中黑" panose="00000500000000000000" pitchFamily="2" charset="-122"/>
                  <a:ea typeface="字魂58号-创中黑" panose="00000500000000000000" pitchFamily="2" charset="-122"/>
                </a:rPr>
                <a:t>单击此处添加标题内容，内容要与标题一致。</a:t>
              </a:r>
              <a:endParaRPr lang="zh-CN" altLang="en-US" sz="1100" spc="400" dirty="0">
                <a:solidFill>
                  <a:schemeClr val="bg1"/>
                </a:solidFill>
                <a:latin typeface="字魂58号-创中黑" panose="00000500000000000000" pitchFamily="2" charset="-122"/>
                <a:ea typeface="字魂58号-创中黑" panose="00000500000000000000" pitchFamily="2" charset="-122"/>
              </a:endParaRPr>
            </a:p>
          </p:txBody>
        </p:sp>
      </p:grpSp>
      <p:grpSp>
        <p:nvGrpSpPr>
          <p:cNvPr id="23" name="组合 22"/>
          <p:cNvGrpSpPr/>
          <p:nvPr/>
        </p:nvGrpSpPr>
        <p:grpSpPr>
          <a:xfrm>
            <a:off x="5101256" y="2165014"/>
            <a:ext cx="833847" cy="833847"/>
            <a:chOff x="5101256" y="2165014"/>
            <a:chExt cx="833847" cy="833847"/>
          </a:xfrm>
        </p:grpSpPr>
        <p:sp>
          <p:nvSpPr>
            <p:cNvPr id="17" name="椭圆 16"/>
            <p:cNvSpPr/>
            <p:nvPr/>
          </p:nvSpPr>
          <p:spPr>
            <a:xfrm>
              <a:off x="5101256" y="2165014"/>
              <a:ext cx="833847" cy="833847"/>
            </a:xfrm>
            <a:prstGeom prst="ellipse">
              <a:avLst/>
            </a:prstGeom>
            <a:solidFill>
              <a:srgbClr val="FEBD3D"/>
            </a:solidFill>
            <a:ln w="5715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1"/>
            <a:stretch>
              <a:fillRect/>
            </a:stretch>
          </p:blipFill>
          <p:spPr>
            <a:xfrm>
              <a:off x="5265948" y="2341622"/>
              <a:ext cx="504462" cy="480630"/>
            </a:xfrm>
            <a:prstGeom prst="rect">
              <a:avLst/>
            </a:prstGeom>
          </p:spPr>
        </p:pic>
      </p:grpSp>
      <p:grpSp>
        <p:nvGrpSpPr>
          <p:cNvPr id="26" name="组合 25"/>
          <p:cNvGrpSpPr/>
          <p:nvPr/>
        </p:nvGrpSpPr>
        <p:grpSpPr>
          <a:xfrm>
            <a:off x="5774205" y="3299416"/>
            <a:ext cx="833847" cy="833847"/>
            <a:chOff x="5774205" y="3299416"/>
            <a:chExt cx="833847" cy="833847"/>
          </a:xfrm>
        </p:grpSpPr>
        <p:sp>
          <p:nvSpPr>
            <p:cNvPr id="18" name="椭圆 17"/>
            <p:cNvSpPr/>
            <p:nvPr/>
          </p:nvSpPr>
          <p:spPr>
            <a:xfrm>
              <a:off x="5774205" y="3299416"/>
              <a:ext cx="833847" cy="833847"/>
            </a:xfrm>
            <a:prstGeom prst="ellipse">
              <a:avLst/>
            </a:prstGeom>
            <a:solidFill>
              <a:srgbClr val="FEBD3D"/>
            </a:solidFill>
            <a:ln w="5715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2"/>
            <a:stretch>
              <a:fillRect/>
            </a:stretch>
          </p:blipFill>
          <p:spPr>
            <a:xfrm>
              <a:off x="5970895" y="3523964"/>
              <a:ext cx="440466" cy="388443"/>
            </a:xfrm>
            <a:prstGeom prst="rect">
              <a:avLst/>
            </a:prstGeom>
          </p:spPr>
        </p:pic>
      </p:grpSp>
      <p:grpSp>
        <p:nvGrpSpPr>
          <p:cNvPr id="29" name="组合 28"/>
          <p:cNvGrpSpPr/>
          <p:nvPr/>
        </p:nvGrpSpPr>
        <p:grpSpPr>
          <a:xfrm>
            <a:off x="5259672" y="4437509"/>
            <a:ext cx="833847" cy="833847"/>
            <a:chOff x="5259672" y="4437509"/>
            <a:chExt cx="833847" cy="833847"/>
          </a:xfrm>
        </p:grpSpPr>
        <p:sp>
          <p:nvSpPr>
            <p:cNvPr id="19" name="椭圆 18"/>
            <p:cNvSpPr/>
            <p:nvPr/>
          </p:nvSpPr>
          <p:spPr>
            <a:xfrm>
              <a:off x="5259672" y="4437509"/>
              <a:ext cx="833847" cy="833847"/>
            </a:xfrm>
            <a:prstGeom prst="ellipse">
              <a:avLst/>
            </a:prstGeom>
            <a:solidFill>
              <a:srgbClr val="FEBD3D"/>
            </a:solidFill>
            <a:ln w="5715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8" name="图片 27"/>
            <p:cNvPicPr>
              <a:picLocks noChangeAspect="1"/>
            </p:cNvPicPr>
            <p:nvPr/>
          </p:nvPicPr>
          <p:blipFill>
            <a:blip r:embed="rId3"/>
            <a:stretch>
              <a:fillRect/>
            </a:stretch>
          </p:blipFill>
          <p:spPr>
            <a:xfrm>
              <a:off x="5486612" y="4694847"/>
              <a:ext cx="379966" cy="319171"/>
            </a:xfrm>
            <a:prstGeom prst="rect">
              <a:avLst/>
            </a:prstGeom>
          </p:spPr>
        </p:pic>
      </p:grpSp>
      <p:grpSp>
        <p:nvGrpSpPr>
          <p:cNvPr id="30" name="组合 29"/>
          <p:cNvGrpSpPr/>
          <p:nvPr/>
        </p:nvGrpSpPr>
        <p:grpSpPr>
          <a:xfrm>
            <a:off x="6469749" y="1846938"/>
            <a:ext cx="4650570" cy="1015675"/>
            <a:chOff x="868279" y="1624014"/>
            <a:chExt cx="4650570" cy="1015675"/>
          </a:xfrm>
        </p:grpSpPr>
        <p:sp>
          <p:nvSpPr>
            <p:cNvPr id="31" name="文本框 30"/>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2" name="文本框 31"/>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33" name="组合 32"/>
          <p:cNvGrpSpPr/>
          <p:nvPr/>
        </p:nvGrpSpPr>
        <p:grpSpPr>
          <a:xfrm>
            <a:off x="7195161" y="3208502"/>
            <a:ext cx="4650570" cy="1015675"/>
            <a:chOff x="868279" y="1624014"/>
            <a:chExt cx="4650570" cy="1015675"/>
          </a:xfrm>
        </p:grpSpPr>
        <p:sp>
          <p:nvSpPr>
            <p:cNvPr id="34" name="文本框 33"/>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5" name="文本框 34"/>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36" name="组合 35"/>
          <p:cNvGrpSpPr/>
          <p:nvPr/>
        </p:nvGrpSpPr>
        <p:grpSpPr>
          <a:xfrm>
            <a:off x="6469749" y="4570065"/>
            <a:ext cx="4650570" cy="1015675"/>
            <a:chOff x="868279" y="1624014"/>
            <a:chExt cx="4650570" cy="1015675"/>
          </a:xfrm>
        </p:grpSpPr>
        <p:sp>
          <p:nvSpPr>
            <p:cNvPr id="37" name="文本框 36"/>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38" name="文本框 37"/>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3532">
        <p:random/>
      </p:transition>
    </mc:Choice>
    <mc:Fallback>
      <p:transition spd="slow" advTm="3532">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Effect transition="in" filter="fade">
                                      <p:cBhvr>
                                        <p:cTn id="27" dur="500"/>
                                        <p:tgtEl>
                                          <p:spTgt spid="23"/>
                                        </p:tgtEl>
                                      </p:cBhvr>
                                    </p:animEffect>
                                  </p:childTnLst>
                                </p:cTn>
                              </p:par>
                              <p:par>
                                <p:cTn id="28" presetID="53" presetClass="entr" presetSubtype="16"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fltVal val="0"/>
                                          </p:val>
                                        </p:tav>
                                        <p:tav tm="100000">
                                          <p:val>
                                            <p:strVal val="#ppt_h"/>
                                          </p:val>
                                        </p:tav>
                                      </p:tavLst>
                                    </p:anim>
                                    <p:animEffect transition="in" filter="fade">
                                      <p:cBhvr>
                                        <p:cTn id="32" dur="500"/>
                                        <p:tgtEl>
                                          <p:spTgt spid="26"/>
                                        </p:tgtEl>
                                      </p:cBhvr>
                                    </p:animEffect>
                                  </p:childTnLst>
                                </p:cTn>
                              </p:par>
                              <p:par>
                                <p:cTn id="33" presetID="53" presetClass="entr" presetSubtype="16"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par>
                                <p:cTn id="43" presetID="22" presetClass="entr" presetSubtype="8"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par>
                                <p:cTn id="46" presetID="22" presetClass="entr" presetSubtype="8"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研究目标及意义</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nvGrpSpPr>
          <p:cNvPr id="30" name="组合 29"/>
          <p:cNvGrpSpPr/>
          <p:nvPr/>
        </p:nvGrpSpPr>
        <p:grpSpPr>
          <a:xfrm>
            <a:off x="735680" y="3404236"/>
            <a:ext cx="944789" cy="2481822"/>
            <a:chOff x="735680" y="3404236"/>
            <a:chExt cx="944789" cy="2481822"/>
          </a:xfrm>
        </p:grpSpPr>
        <p:sp>
          <p:nvSpPr>
            <p:cNvPr id="9" name="矩形: 圆角 8"/>
            <p:cNvSpPr/>
            <p:nvPr/>
          </p:nvSpPr>
          <p:spPr>
            <a:xfrm rot="10800000">
              <a:off x="822158" y="3844875"/>
              <a:ext cx="771835" cy="1467352"/>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35680" y="5516726"/>
              <a:ext cx="944789"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标题一</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801979" y="3404236"/>
              <a:ext cx="812190" cy="369332"/>
            </a:xfrm>
            <a:prstGeom prst="rect">
              <a:avLst/>
            </a:prstGeom>
            <a:noFill/>
          </p:spPr>
          <p:txBody>
            <a:bodyPr wrap="square" rtlCol="0">
              <a:spAutoFit/>
            </a:bodyPr>
            <a:lstStyle/>
            <a:p>
              <a:pPr algn="ctr"/>
              <a:r>
                <a:rPr lang="en-US" altLang="zh-CN" dirty="0">
                  <a:latin typeface="字魂59号-创粗黑" panose="00000500000000000000" pitchFamily="2" charset="-122"/>
                  <a:ea typeface="字魂59号-创粗黑" panose="00000500000000000000" pitchFamily="2" charset="-122"/>
                </a:rPr>
                <a:t>35%</a:t>
              </a:r>
              <a:endParaRPr lang="zh-CN" altLang="en-US" dirty="0">
                <a:latin typeface="字魂59号-创粗黑" panose="00000500000000000000" pitchFamily="2" charset="-122"/>
                <a:ea typeface="字魂59号-创粗黑" panose="00000500000000000000" pitchFamily="2" charset="-122"/>
              </a:endParaRPr>
            </a:p>
          </p:txBody>
        </p:sp>
      </p:grpSp>
      <p:grpSp>
        <p:nvGrpSpPr>
          <p:cNvPr id="31" name="组合 30"/>
          <p:cNvGrpSpPr/>
          <p:nvPr/>
        </p:nvGrpSpPr>
        <p:grpSpPr>
          <a:xfrm>
            <a:off x="1987153" y="1487847"/>
            <a:ext cx="944789" cy="4398211"/>
            <a:chOff x="1987153" y="1487847"/>
            <a:chExt cx="944789" cy="4398211"/>
          </a:xfrm>
        </p:grpSpPr>
        <p:sp>
          <p:nvSpPr>
            <p:cNvPr id="10" name="矩形: 圆角 9"/>
            <p:cNvSpPr/>
            <p:nvPr/>
          </p:nvSpPr>
          <p:spPr>
            <a:xfrm rot="10800000">
              <a:off x="2073631" y="1959428"/>
              <a:ext cx="771835" cy="3352799"/>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987153" y="5516726"/>
              <a:ext cx="944789"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标题二</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8" name="文本框 17"/>
            <p:cNvSpPr txBox="1"/>
            <p:nvPr/>
          </p:nvSpPr>
          <p:spPr>
            <a:xfrm>
              <a:off x="2053452" y="1487847"/>
              <a:ext cx="812190" cy="369332"/>
            </a:xfrm>
            <a:prstGeom prst="rect">
              <a:avLst/>
            </a:prstGeom>
            <a:noFill/>
          </p:spPr>
          <p:txBody>
            <a:bodyPr wrap="square" rtlCol="0">
              <a:spAutoFit/>
            </a:bodyPr>
            <a:lstStyle/>
            <a:p>
              <a:pPr algn="ctr"/>
              <a:r>
                <a:rPr lang="en-US" altLang="zh-CN" dirty="0">
                  <a:latin typeface="字魂59号-创粗黑" panose="00000500000000000000" pitchFamily="2" charset="-122"/>
                  <a:ea typeface="字魂59号-创粗黑" panose="00000500000000000000" pitchFamily="2" charset="-122"/>
                </a:rPr>
                <a:t>85%</a:t>
              </a:r>
              <a:endParaRPr lang="zh-CN" altLang="en-US" dirty="0">
                <a:latin typeface="字魂59号-创粗黑" panose="00000500000000000000" pitchFamily="2" charset="-122"/>
                <a:ea typeface="字魂59号-创粗黑" panose="00000500000000000000" pitchFamily="2" charset="-122"/>
              </a:endParaRPr>
            </a:p>
          </p:txBody>
        </p:sp>
      </p:grpSp>
      <p:grpSp>
        <p:nvGrpSpPr>
          <p:cNvPr id="32" name="组合 31"/>
          <p:cNvGrpSpPr/>
          <p:nvPr/>
        </p:nvGrpSpPr>
        <p:grpSpPr>
          <a:xfrm>
            <a:off x="3238626" y="2460304"/>
            <a:ext cx="944789" cy="3425754"/>
            <a:chOff x="3238626" y="2460304"/>
            <a:chExt cx="944789" cy="3425754"/>
          </a:xfrm>
        </p:grpSpPr>
        <p:sp>
          <p:nvSpPr>
            <p:cNvPr id="11" name="矩形: 圆角 10"/>
            <p:cNvSpPr/>
            <p:nvPr/>
          </p:nvSpPr>
          <p:spPr>
            <a:xfrm rot="10800000">
              <a:off x="3325105" y="2931885"/>
              <a:ext cx="771835" cy="2380343"/>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238626" y="5516726"/>
              <a:ext cx="944789"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标题三</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9" name="文本框 18"/>
            <p:cNvSpPr txBox="1"/>
            <p:nvPr/>
          </p:nvSpPr>
          <p:spPr>
            <a:xfrm>
              <a:off x="3284750" y="2460304"/>
              <a:ext cx="812190" cy="369332"/>
            </a:xfrm>
            <a:prstGeom prst="rect">
              <a:avLst/>
            </a:prstGeom>
            <a:noFill/>
          </p:spPr>
          <p:txBody>
            <a:bodyPr wrap="square" rtlCol="0">
              <a:spAutoFit/>
            </a:bodyPr>
            <a:lstStyle/>
            <a:p>
              <a:pPr algn="ctr"/>
              <a:r>
                <a:rPr lang="en-US" altLang="zh-CN" dirty="0">
                  <a:latin typeface="字魂59号-创粗黑" panose="00000500000000000000" pitchFamily="2" charset="-122"/>
                  <a:ea typeface="字魂59号-创粗黑" panose="00000500000000000000" pitchFamily="2" charset="-122"/>
                </a:rPr>
                <a:t>45%</a:t>
              </a:r>
              <a:endParaRPr lang="zh-CN" altLang="en-US" dirty="0">
                <a:latin typeface="字魂59号-创粗黑" panose="00000500000000000000" pitchFamily="2" charset="-122"/>
                <a:ea typeface="字魂59号-创粗黑" panose="00000500000000000000" pitchFamily="2" charset="-122"/>
              </a:endParaRPr>
            </a:p>
          </p:txBody>
        </p:sp>
      </p:grpSp>
      <p:grpSp>
        <p:nvGrpSpPr>
          <p:cNvPr id="33" name="组合 32"/>
          <p:cNvGrpSpPr/>
          <p:nvPr/>
        </p:nvGrpSpPr>
        <p:grpSpPr>
          <a:xfrm>
            <a:off x="4490100" y="1857179"/>
            <a:ext cx="944789" cy="4028879"/>
            <a:chOff x="4490100" y="1857179"/>
            <a:chExt cx="944789" cy="4028879"/>
          </a:xfrm>
        </p:grpSpPr>
        <p:sp>
          <p:nvSpPr>
            <p:cNvPr id="12" name="矩形: 圆角 11"/>
            <p:cNvSpPr/>
            <p:nvPr/>
          </p:nvSpPr>
          <p:spPr>
            <a:xfrm rot="10800000">
              <a:off x="4576577" y="2351314"/>
              <a:ext cx="771835" cy="2960914"/>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490100" y="5516726"/>
              <a:ext cx="944789" cy="369332"/>
            </a:xfrm>
            <a:prstGeom prst="rect">
              <a:avLst/>
            </a:prstGeom>
            <a:noFill/>
          </p:spPr>
          <p:txBody>
            <a:bodyPr wrap="square" rtlCol="0">
              <a:spAutoFit/>
            </a:bodyPr>
            <a:lstStyle/>
            <a:p>
              <a:pPr algn="ctr"/>
              <a:r>
                <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rPr>
                <a:t>标题四</a:t>
              </a:r>
              <a:endParaRPr lang="zh-CN" altLang="en-US"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0" name="文本框 19"/>
            <p:cNvSpPr txBox="1"/>
            <p:nvPr/>
          </p:nvSpPr>
          <p:spPr>
            <a:xfrm>
              <a:off x="4556399" y="1857179"/>
              <a:ext cx="812190" cy="369332"/>
            </a:xfrm>
            <a:prstGeom prst="rect">
              <a:avLst/>
            </a:prstGeom>
            <a:noFill/>
          </p:spPr>
          <p:txBody>
            <a:bodyPr wrap="square" rtlCol="0">
              <a:spAutoFit/>
            </a:bodyPr>
            <a:lstStyle/>
            <a:p>
              <a:pPr algn="ctr"/>
              <a:r>
                <a:rPr lang="en-US" altLang="zh-CN" dirty="0">
                  <a:latin typeface="字魂59号-创粗黑" panose="00000500000000000000" pitchFamily="2" charset="-122"/>
                  <a:ea typeface="字魂59号-创粗黑" panose="00000500000000000000" pitchFamily="2" charset="-122"/>
                </a:rPr>
                <a:t>73%</a:t>
              </a:r>
              <a:endParaRPr lang="zh-CN" altLang="en-US" dirty="0">
                <a:latin typeface="字魂59号-创粗黑" panose="00000500000000000000" pitchFamily="2" charset="-122"/>
                <a:ea typeface="字魂59号-创粗黑" panose="00000500000000000000" pitchFamily="2" charset="-122"/>
              </a:endParaRPr>
            </a:p>
          </p:txBody>
        </p:sp>
      </p:grpSp>
      <p:grpSp>
        <p:nvGrpSpPr>
          <p:cNvPr id="21" name="组合 20"/>
          <p:cNvGrpSpPr/>
          <p:nvPr/>
        </p:nvGrpSpPr>
        <p:grpSpPr>
          <a:xfrm>
            <a:off x="6096000" y="1534007"/>
            <a:ext cx="4650570" cy="1015675"/>
            <a:chOff x="868279" y="1624014"/>
            <a:chExt cx="4650570" cy="1015675"/>
          </a:xfrm>
        </p:grpSpPr>
        <p:sp>
          <p:nvSpPr>
            <p:cNvPr id="22" name="文本框 21"/>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3" name="文本框 22"/>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4" name="组合 23"/>
          <p:cNvGrpSpPr/>
          <p:nvPr/>
        </p:nvGrpSpPr>
        <p:grpSpPr>
          <a:xfrm>
            <a:off x="6096000" y="3060747"/>
            <a:ext cx="4650570" cy="1015675"/>
            <a:chOff x="868279" y="1624014"/>
            <a:chExt cx="4650570" cy="1015675"/>
          </a:xfrm>
        </p:grpSpPr>
        <p:sp>
          <p:nvSpPr>
            <p:cNvPr id="25" name="文本框 24"/>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6" name="文本框 25"/>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7" name="组合 26"/>
          <p:cNvGrpSpPr/>
          <p:nvPr/>
        </p:nvGrpSpPr>
        <p:grpSpPr>
          <a:xfrm>
            <a:off x="6096000" y="4587487"/>
            <a:ext cx="4650570" cy="1015675"/>
            <a:chOff x="868279" y="1624014"/>
            <a:chExt cx="4650570" cy="1015675"/>
          </a:xfrm>
        </p:grpSpPr>
        <p:sp>
          <p:nvSpPr>
            <p:cNvPr id="28" name="文本框 27"/>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9" name="文本框 28"/>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4434">
        <p:random/>
      </p:transition>
    </mc:Choice>
    <mc:Fallback>
      <p:transition spd="slow" advTm="4434">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1000"/>
                                        <p:tgtEl>
                                          <p:spTgt spid="32"/>
                                        </p:tgtEl>
                                      </p:cBhvr>
                                    </p:animEffect>
                                    <p:anim calcmode="lin" valueType="num">
                                      <p:cBhvr>
                                        <p:cTn id="35" dur="1000" fill="hold"/>
                                        <p:tgtEl>
                                          <p:spTgt spid="32"/>
                                        </p:tgtEl>
                                        <p:attrNameLst>
                                          <p:attrName>ppt_x</p:attrName>
                                        </p:attrNameLst>
                                      </p:cBhvr>
                                      <p:tavLst>
                                        <p:tav tm="0">
                                          <p:val>
                                            <p:strVal val="#ppt_x"/>
                                          </p:val>
                                        </p:tav>
                                        <p:tav tm="100000">
                                          <p:val>
                                            <p:strVal val="#ppt_x"/>
                                          </p:val>
                                        </p:tav>
                                      </p:tavLst>
                                    </p:anim>
                                    <p:anim calcmode="lin" valueType="num">
                                      <p:cBhvr>
                                        <p:cTn id="3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研究目标及意义</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sp>
        <p:nvSpPr>
          <p:cNvPr id="9" name="矩形 8"/>
          <p:cNvSpPr/>
          <p:nvPr/>
        </p:nvSpPr>
        <p:spPr>
          <a:xfrm>
            <a:off x="1259365" y="1780674"/>
            <a:ext cx="4194509" cy="3068052"/>
          </a:xfrm>
          <a:prstGeom prst="rect">
            <a:avLst/>
          </a:prstGeom>
          <a:blipFill dpi="0" rotWithShape="1">
            <a:blip r:embed="rId1"/>
            <a:srcRect/>
            <a:tile tx="0" ty="0" sx="100000" sy="100000" flip="none" algn="tl"/>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1540327" y="5073801"/>
            <a:ext cx="3802329" cy="778792"/>
            <a:chOff x="1616893" y="5195742"/>
            <a:chExt cx="3802329" cy="778792"/>
          </a:xfrm>
        </p:grpSpPr>
        <p:sp>
          <p:nvSpPr>
            <p:cNvPr id="12" name="文本框 11"/>
            <p:cNvSpPr txBox="1"/>
            <p:nvPr/>
          </p:nvSpPr>
          <p:spPr>
            <a:xfrm>
              <a:off x="2058917" y="5195742"/>
              <a:ext cx="2918279" cy="400110"/>
            </a:xfrm>
            <a:prstGeom prst="rect">
              <a:avLst/>
            </a:prstGeom>
            <a:noFill/>
          </p:spPr>
          <p:txBody>
            <a:bodyPr wrap="square" rtlCol="0">
              <a:spAutoFit/>
            </a:bodyPr>
            <a:lstStyle/>
            <a:p>
              <a:pPr algn="ctr"/>
              <a:r>
                <a:rPr lang="en-US" altLang="zh-CN" sz="2000" dirty="0">
                  <a:solidFill>
                    <a:srgbClr val="073383"/>
                  </a:solidFill>
                  <a:latin typeface="字魂58号-创中黑" panose="00000500000000000000" pitchFamily="2" charset="-122"/>
                  <a:ea typeface="字魂58号-创中黑" panose="00000500000000000000" pitchFamily="2" charset="-122"/>
                </a:rPr>
                <a:t>GRADUATION REPLY</a:t>
              </a:r>
              <a:endParaRPr lang="zh-CN" altLang="en-US" sz="2000" dirty="0">
                <a:solidFill>
                  <a:srgbClr val="073383"/>
                </a:solidFill>
                <a:latin typeface="字魂58号-创中黑" panose="00000500000000000000" pitchFamily="2" charset="-122"/>
                <a:ea typeface="字魂58号-创中黑" panose="00000500000000000000" pitchFamily="2" charset="-122"/>
              </a:endParaRPr>
            </a:p>
          </p:txBody>
        </p:sp>
        <p:sp>
          <p:nvSpPr>
            <p:cNvPr id="13" name="文本框 12"/>
            <p:cNvSpPr txBox="1"/>
            <p:nvPr/>
          </p:nvSpPr>
          <p:spPr>
            <a:xfrm>
              <a:off x="1616893" y="5512869"/>
              <a:ext cx="3802329" cy="461665"/>
            </a:xfrm>
            <a:prstGeom prst="rect">
              <a:avLst/>
            </a:prstGeom>
            <a:noFill/>
          </p:spPr>
          <p:txBody>
            <a:bodyPr wrap="square" rtlCol="0">
              <a:spAutoFit/>
            </a:bodyPr>
            <a:lstStyle/>
            <a:p>
              <a:pPr algn="ctr"/>
              <a:r>
                <a:rPr lang="en-US" altLang="zh-CN" sz="2400" dirty="0">
                  <a:solidFill>
                    <a:srgbClr val="073383"/>
                  </a:solidFill>
                  <a:latin typeface="字魂58号-创中黑" panose="00000500000000000000" pitchFamily="2" charset="-122"/>
                  <a:ea typeface="字魂58号-创中黑" panose="00000500000000000000" pitchFamily="2" charset="-122"/>
                </a:rPr>
                <a:t>COLLEGE GRADUATION</a:t>
              </a:r>
              <a:endParaRPr lang="zh-CN" altLang="en-US" sz="2400" dirty="0">
                <a:solidFill>
                  <a:srgbClr val="073383"/>
                </a:solidFill>
                <a:latin typeface="字魂58号-创中黑" panose="00000500000000000000" pitchFamily="2" charset="-122"/>
                <a:ea typeface="字魂58号-创中黑" panose="00000500000000000000" pitchFamily="2" charset="-122"/>
              </a:endParaRPr>
            </a:p>
          </p:txBody>
        </p:sp>
      </p:grpSp>
      <p:grpSp>
        <p:nvGrpSpPr>
          <p:cNvPr id="15" name="组合 14"/>
          <p:cNvGrpSpPr/>
          <p:nvPr/>
        </p:nvGrpSpPr>
        <p:grpSpPr>
          <a:xfrm>
            <a:off x="6096000" y="1780674"/>
            <a:ext cx="4650570" cy="1015675"/>
            <a:chOff x="868279" y="1624014"/>
            <a:chExt cx="4650570" cy="1015675"/>
          </a:xfrm>
        </p:grpSpPr>
        <p:sp>
          <p:nvSpPr>
            <p:cNvPr id="16" name="文本框 15"/>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21" name="组合 20"/>
          <p:cNvGrpSpPr/>
          <p:nvPr/>
        </p:nvGrpSpPr>
        <p:grpSpPr>
          <a:xfrm>
            <a:off x="6096000" y="3076074"/>
            <a:ext cx="4650570" cy="1015675"/>
            <a:chOff x="868279" y="1624014"/>
            <a:chExt cx="4650570" cy="1015675"/>
          </a:xfrm>
        </p:grpSpPr>
        <p:sp>
          <p:nvSpPr>
            <p:cNvPr id="22" name="文本框 21"/>
            <p:cNvSpPr txBox="1"/>
            <p:nvPr/>
          </p:nvSpPr>
          <p:spPr>
            <a:xfrm>
              <a:off x="868280" y="1624014"/>
              <a:ext cx="1637846" cy="461665"/>
            </a:xfrm>
            <a:prstGeom prst="rect">
              <a:avLst/>
            </a:prstGeom>
            <a:noFill/>
          </p:spPr>
          <p:txBody>
            <a:bodyPr wrap="square" rtlCol="0">
              <a:spAutoFit/>
            </a:bodyPr>
            <a:lstStyle/>
            <a:p>
              <a:r>
                <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2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23" name="文本框 22"/>
            <p:cNvSpPr txBox="1"/>
            <p:nvPr/>
          </p:nvSpPr>
          <p:spPr>
            <a:xfrm>
              <a:off x="868279" y="2116469"/>
              <a:ext cx="4650570" cy="523220"/>
            </a:xfrm>
            <a:prstGeom prst="rect">
              <a:avLst/>
            </a:prstGeom>
            <a:noFill/>
          </p:spPr>
          <p:txBody>
            <a:bodyPr wrap="square" rtlCol="0">
              <a:spAutoFit/>
            </a:bodyPr>
            <a:lstStyle/>
            <a:p>
              <a:r>
                <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grpSp>
        <p:nvGrpSpPr>
          <p:cNvPr id="44" name="组合 43"/>
          <p:cNvGrpSpPr/>
          <p:nvPr/>
        </p:nvGrpSpPr>
        <p:grpSpPr>
          <a:xfrm>
            <a:off x="6096000" y="4594717"/>
            <a:ext cx="2359842" cy="595340"/>
            <a:chOff x="6096000" y="4594717"/>
            <a:chExt cx="2359842" cy="595340"/>
          </a:xfrm>
        </p:grpSpPr>
        <p:grpSp>
          <p:nvGrpSpPr>
            <p:cNvPr id="26" name="组合 25"/>
            <p:cNvGrpSpPr/>
            <p:nvPr/>
          </p:nvGrpSpPr>
          <p:grpSpPr>
            <a:xfrm>
              <a:off x="6096000" y="4601501"/>
              <a:ext cx="1784391" cy="262428"/>
              <a:chOff x="6096000" y="4727573"/>
              <a:chExt cx="1784391" cy="262428"/>
            </a:xfrm>
          </p:grpSpPr>
          <p:sp>
            <p:nvSpPr>
              <p:cNvPr id="25" name="矩形: 圆角 24"/>
              <p:cNvSpPr/>
              <p:nvPr/>
            </p:nvSpPr>
            <p:spPr>
              <a:xfrm>
                <a:off x="6600146" y="4727573"/>
                <a:ext cx="1280245" cy="262427"/>
              </a:xfrm>
              <a:prstGeom prst="roundRect">
                <a:avLst>
                  <a:gd name="adj" fmla="val 50000"/>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p:cNvSpPr/>
              <p:nvPr/>
            </p:nvSpPr>
            <p:spPr>
              <a:xfrm>
                <a:off x="6096000" y="4727574"/>
                <a:ext cx="1280245" cy="262427"/>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6096000" y="4882280"/>
              <a:ext cx="945904" cy="307777"/>
            </a:xfrm>
            <a:prstGeom prst="rect">
              <a:avLst/>
            </a:prstGeom>
            <a:noFill/>
          </p:spPr>
          <p:txBody>
            <a:bodyPr wrap="square" rtlCol="0">
              <a:spAutoFit/>
            </a:bodyPr>
            <a:lstStyle/>
            <a:p>
              <a:r>
                <a:rPr lang="zh-CN" altLang="en-US" sz="1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1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40" name="文本框 39"/>
            <p:cNvSpPr txBox="1"/>
            <p:nvPr/>
          </p:nvSpPr>
          <p:spPr>
            <a:xfrm>
              <a:off x="7844910" y="4594717"/>
              <a:ext cx="610932" cy="261610"/>
            </a:xfrm>
            <a:prstGeom prst="rect">
              <a:avLst/>
            </a:prstGeom>
            <a:noFill/>
          </p:spPr>
          <p:txBody>
            <a:bodyPr wrap="square" rtlCol="0">
              <a:spAutoFit/>
            </a:bodyPr>
            <a:lstStyle/>
            <a:p>
              <a:pPr algn="ctr"/>
              <a:r>
                <a:rPr lang="en-US" altLang="zh-CN" sz="1100" dirty="0">
                  <a:solidFill>
                    <a:schemeClr val="tx1">
                      <a:lumMod val="85000"/>
                      <a:lumOff val="15000"/>
                    </a:schemeClr>
                  </a:solidFill>
                  <a:latin typeface="字魂59号-创粗黑" panose="00000500000000000000" pitchFamily="2" charset="-122"/>
                  <a:ea typeface="字魂59号-创粗黑" panose="00000500000000000000" pitchFamily="2" charset="-122"/>
                </a:rPr>
                <a:t>75%</a:t>
              </a:r>
              <a:endParaRPr lang="zh-CN" altLang="en-US" sz="11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grpSp>
        <p:nvGrpSpPr>
          <p:cNvPr id="46" name="组合 45"/>
          <p:cNvGrpSpPr/>
          <p:nvPr/>
        </p:nvGrpSpPr>
        <p:grpSpPr>
          <a:xfrm>
            <a:off x="6096000" y="5381787"/>
            <a:ext cx="2416984" cy="624695"/>
            <a:chOff x="6096000" y="5381787"/>
            <a:chExt cx="2416984" cy="624695"/>
          </a:xfrm>
        </p:grpSpPr>
        <p:grpSp>
          <p:nvGrpSpPr>
            <p:cNvPr id="30" name="组合 29"/>
            <p:cNvGrpSpPr/>
            <p:nvPr/>
          </p:nvGrpSpPr>
          <p:grpSpPr>
            <a:xfrm>
              <a:off x="6096001" y="5390112"/>
              <a:ext cx="1784390" cy="262428"/>
              <a:chOff x="6096001" y="4727573"/>
              <a:chExt cx="1784390" cy="262428"/>
            </a:xfrm>
          </p:grpSpPr>
          <p:sp>
            <p:nvSpPr>
              <p:cNvPr id="31" name="矩形: 圆角 30"/>
              <p:cNvSpPr/>
              <p:nvPr/>
            </p:nvSpPr>
            <p:spPr>
              <a:xfrm>
                <a:off x="6600146" y="4727573"/>
                <a:ext cx="1280245" cy="262427"/>
              </a:xfrm>
              <a:prstGeom prst="roundRect">
                <a:avLst>
                  <a:gd name="adj" fmla="val 50000"/>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6096001" y="4727574"/>
                <a:ext cx="1009650" cy="262427"/>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6096000" y="5698705"/>
              <a:ext cx="945904" cy="307777"/>
            </a:xfrm>
            <a:prstGeom prst="rect">
              <a:avLst/>
            </a:prstGeom>
            <a:noFill/>
          </p:spPr>
          <p:txBody>
            <a:bodyPr wrap="square" rtlCol="0">
              <a:spAutoFit/>
            </a:bodyPr>
            <a:lstStyle/>
            <a:p>
              <a:r>
                <a:rPr lang="zh-CN" altLang="en-US" sz="1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1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41" name="文本框 40"/>
            <p:cNvSpPr txBox="1"/>
            <p:nvPr/>
          </p:nvSpPr>
          <p:spPr>
            <a:xfrm>
              <a:off x="7902052" y="5381787"/>
              <a:ext cx="610932" cy="261610"/>
            </a:xfrm>
            <a:prstGeom prst="rect">
              <a:avLst/>
            </a:prstGeom>
            <a:noFill/>
          </p:spPr>
          <p:txBody>
            <a:bodyPr wrap="square" rtlCol="0">
              <a:spAutoFit/>
            </a:bodyPr>
            <a:lstStyle/>
            <a:p>
              <a:pPr algn="ctr"/>
              <a:r>
                <a:rPr lang="en-US" altLang="zh-CN" sz="1100" dirty="0">
                  <a:solidFill>
                    <a:schemeClr val="tx1">
                      <a:lumMod val="85000"/>
                      <a:lumOff val="15000"/>
                    </a:schemeClr>
                  </a:solidFill>
                  <a:latin typeface="字魂59号-创粗黑" panose="00000500000000000000" pitchFamily="2" charset="-122"/>
                  <a:ea typeface="字魂59号-创粗黑" panose="00000500000000000000" pitchFamily="2" charset="-122"/>
                </a:rPr>
                <a:t>45%</a:t>
              </a:r>
              <a:endParaRPr lang="zh-CN" altLang="en-US" sz="11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grpSp>
        <p:nvGrpSpPr>
          <p:cNvPr id="45" name="组合 44"/>
          <p:cNvGrpSpPr/>
          <p:nvPr/>
        </p:nvGrpSpPr>
        <p:grpSpPr>
          <a:xfrm>
            <a:off x="9090868" y="4594717"/>
            <a:ext cx="2443788" cy="595340"/>
            <a:chOff x="9090868" y="4594717"/>
            <a:chExt cx="2443788" cy="595340"/>
          </a:xfrm>
        </p:grpSpPr>
        <p:grpSp>
          <p:nvGrpSpPr>
            <p:cNvPr id="27" name="组合 26"/>
            <p:cNvGrpSpPr/>
            <p:nvPr/>
          </p:nvGrpSpPr>
          <p:grpSpPr>
            <a:xfrm>
              <a:off x="9090868" y="4601501"/>
              <a:ext cx="1784391" cy="262428"/>
              <a:chOff x="6096000" y="4727573"/>
              <a:chExt cx="1784391" cy="262428"/>
            </a:xfrm>
          </p:grpSpPr>
          <p:sp>
            <p:nvSpPr>
              <p:cNvPr id="28" name="矩形: 圆角 27"/>
              <p:cNvSpPr/>
              <p:nvPr/>
            </p:nvSpPr>
            <p:spPr>
              <a:xfrm>
                <a:off x="6600146" y="4727573"/>
                <a:ext cx="1280245" cy="262427"/>
              </a:xfrm>
              <a:prstGeom prst="roundRect">
                <a:avLst>
                  <a:gd name="adj" fmla="val 50000"/>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6096000" y="4727574"/>
                <a:ext cx="748457" cy="262427"/>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9090868" y="4882280"/>
              <a:ext cx="945904" cy="307777"/>
            </a:xfrm>
            <a:prstGeom prst="rect">
              <a:avLst/>
            </a:prstGeom>
            <a:noFill/>
          </p:spPr>
          <p:txBody>
            <a:bodyPr wrap="square" rtlCol="0">
              <a:spAutoFit/>
            </a:bodyPr>
            <a:lstStyle/>
            <a:p>
              <a:r>
                <a:rPr lang="zh-CN" altLang="en-US" sz="1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1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42" name="文本框 41"/>
            <p:cNvSpPr txBox="1"/>
            <p:nvPr/>
          </p:nvSpPr>
          <p:spPr>
            <a:xfrm>
              <a:off x="10923724" y="4594717"/>
              <a:ext cx="610932" cy="261610"/>
            </a:xfrm>
            <a:prstGeom prst="rect">
              <a:avLst/>
            </a:prstGeom>
            <a:noFill/>
          </p:spPr>
          <p:txBody>
            <a:bodyPr wrap="square" rtlCol="0">
              <a:spAutoFit/>
            </a:bodyPr>
            <a:lstStyle/>
            <a:p>
              <a:pPr algn="ctr"/>
              <a:r>
                <a:rPr lang="en-US" altLang="zh-CN" sz="1100" dirty="0">
                  <a:solidFill>
                    <a:schemeClr val="tx1">
                      <a:lumMod val="85000"/>
                      <a:lumOff val="15000"/>
                    </a:schemeClr>
                  </a:solidFill>
                  <a:latin typeface="字魂59号-创粗黑" panose="00000500000000000000" pitchFamily="2" charset="-122"/>
                  <a:ea typeface="字魂59号-创粗黑" panose="00000500000000000000" pitchFamily="2" charset="-122"/>
                </a:rPr>
                <a:t>53%</a:t>
              </a:r>
              <a:endParaRPr lang="zh-CN" altLang="en-US" sz="11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grpSp>
        <p:nvGrpSpPr>
          <p:cNvPr id="47" name="组合 46"/>
          <p:cNvGrpSpPr/>
          <p:nvPr/>
        </p:nvGrpSpPr>
        <p:grpSpPr>
          <a:xfrm>
            <a:off x="9090868" y="5381787"/>
            <a:ext cx="2443788" cy="624695"/>
            <a:chOff x="9090868" y="5381787"/>
            <a:chExt cx="2443788" cy="624695"/>
          </a:xfrm>
        </p:grpSpPr>
        <p:grpSp>
          <p:nvGrpSpPr>
            <p:cNvPr id="33" name="组合 32"/>
            <p:cNvGrpSpPr/>
            <p:nvPr/>
          </p:nvGrpSpPr>
          <p:grpSpPr>
            <a:xfrm>
              <a:off x="9090868" y="5390112"/>
              <a:ext cx="1784391" cy="262428"/>
              <a:chOff x="6096000" y="4727573"/>
              <a:chExt cx="1784391" cy="262428"/>
            </a:xfrm>
          </p:grpSpPr>
          <p:sp>
            <p:nvSpPr>
              <p:cNvPr id="34" name="矩形: 圆角 33"/>
              <p:cNvSpPr/>
              <p:nvPr/>
            </p:nvSpPr>
            <p:spPr>
              <a:xfrm>
                <a:off x="6600146" y="4727573"/>
                <a:ext cx="1280245" cy="262427"/>
              </a:xfrm>
              <a:prstGeom prst="roundRect">
                <a:avLst>
                  <a:gd name="adj" fmla="val 50000"/>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p:cNvSpPr/>
              <p:nvPr/>
            </p:nvSpPr>
            <p:spPr>
              <a:xfrm>
                <a:off x="6096000" y="4727574"/>
                <a:ext cx="653207" cy="262427"/>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文本框 38"/>
            <p:cNvSpPr txBox="1"/>
            <p:nvPr/>
          </p:nvSpPr>
          <p:spPr>
            <a:xfrm>
              <a:off x="9090868" y="5698705"/>
              <a:ext cx="945904" cy="307777"/>
            </a:xfrm>
            <a:prstGeom prst="rect">
              <a:avLst/>
            </a:prstGeom>
            <a:noFill/>
          </p:spPr>
          <p:txBody>
            <a:bodyPr wrap="square" rtlCol="0">
              <a:spAutoFit/>
            </a:bodyPr>
            <a:lstStyle/>
            <a:p>
              <a:r>
                <a:rPr lang="zh-CN" altLang="en-US" sz="1400" dirty="0">
                  <a:solidFill>
                    <a:schemeClr val="tx1">
                      <a:lumMod val="85000"/>
                      <a:lumOff val="15000"/>
                    </a:schemeClr>
                  </a:solidFill>
                  <a:latin typeface="字魂59号-创粗黑" panose="00000500000000000000" pitchFamily="2" charset="-122"/>
                  <a:ea typeface="字魂59号-创粗黑" panose="00000500000000000000" pitchFamily="2" charset="-122"/>
                </a:rPr>
                <a:t>添加标题</a:t>
              </a:r>
              <a:endParaRPr lang="zh-CN" altLang="en-US" sz="14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43" name="文本框 42"/>
            <p:cNvSpPr txBox="1"/>
            <p:nvPr/>
          </p:nvSpPr>
          <p:spPr>
            <a:xfrm>
              <a:off x="10923724" y="5381787"/>
              <a:ext cx="610932" cy="261610"/>
            </a:xfrm>
            <a:prstGeom prst="rect">
              <a:avLst/>
            </a:prstGeom>
            <a:noFill/>
          </p:spPr>
          <p:txBody>
            <a:bodyPr wrap="square" rtlCol="0">
              <a:spAutoFit/>
            </a:bodyPr>
            <a:lstStyle/>
            <a:p>
              <a:pPr algn="ctr"/>
              <a:r>
                <a:rPr lang="en-US" altLang="zh-CN" sz="1100" dirty="0">
                  <a:solidFill>
                    <a:schemeClr val="tx1">
                      <a:lumMod val="85000"/>
                      <a:lumOff val="15000"/>
                    </a:schemeClr>
                  </a:solidFill>
                  <a:latin typeface="字魂59号-创粗黑" panose="00000500000000000000" pitchFamily="2" charset="-122"/>
                  <a:ea typeface="字魂59号-创粗黑" panose="00000500000000000000" pitchFamily="2" charset="-122"/>
                </a:rPr>
                <a:t>16%</a:t>
              </a:r>
              <a:endParaRPr lang="zh-CN" altLang="en-US" sz="11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5083">
        <p:random/>
      </p:transition>
    </mc:Choice>
    <mc:Fallback>
      <p:transition spd="slow" advTm="5083">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ppt_w</p:attrName>
                                        </p:attrNameLst>
                                      </p:cBhvr>
                                      <p:tavLst>
                                        <p:tav tm="0">
                                          <p:val>
                                            <p:fltVal val="0"/>
                                          </p:val>
                                        </p:tav>
                                        <p:tav tm="100000">
                                          <p:val>
                                            <p:strVal val="#ppt_w"/>
                                          </p:val>
                                        </p:tav>
                                      </p:tavLst>
                                    </p:anim>
                                    <p:anim calcmode="lin" valueType="num">
                                      <p:cBhvr>
                                        <p:cTn id="44" dur="500" fill="hold"/>
                                        <p:tgtEl>
                                          <p:spTgt spid="47"/>
                                        </p:tgtEl>
                                        <p:attrNameLst>
                                          <p:attrName>ppt_h</p:attrName>
                                        </p:attrNameLst>
                                      </p:cBhvr>
                                      <p:tavLst>
                                        <p:tav tm="0">
                                          <p:val>
                                            <p:fltVal val="0"/>
                                          </p:val>
                                        </p:tav>
                                        <p:tav tm="100000">
                                          <p:val>
                                            <p:strVal val="#ppt_h"/>
                                          </p:val>
                                        </p:tav>
                                      </p:tavLst>
                                    </p:anim>
                                    <p:animEffect transition="in" filter="fade">
                                      <p:cBhvr>
                                        <p:cTn id="45" dur="500"/>
                                        <p:tgtEl>
                                          <p:spTgt spid="47"/>
                                        </p:tgtEl>
                                      </p:cBhvr>
                                    </p:animEffect>
                                  </p:childTnLst>
                                </p:cTn>
                              </p:par>
                              <p:par>
                                <p:cTn id="46" presetID="53" presetClass="entr" presetSubtype="16"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p:cTn id="48" dur="500" fill="hold"/>
                                        <p:tgtEl>
                                          <p:spTgt spid="44"/>
                                        </p:tgtEl>
                                        <p:attrNameLst>
                                          <p:attrName>ppt_w</p:attrName>
                                        </p:attrNameLst>
                                      </p:cBhvr>
                                      <p:tavLst>
                                        <p:tav tm="0">
                                          <p:val>
                                            <p:fltVal val="0"/>
                                          </p:val>
                                        </p:tav>
                                        <p:tav tm="100000">
                                          <p:val>
                                            <p:strVal val="#ppt_w"/>
                                          </p:val>
                                        </p:tav>
                                      </p:tavLst>
                                    </p:anim>
                                    <p:anim calcmode="lin" valueType="num">
                                      <p:cBhvr>
                                        <p:cTn id="49" dur="500" fill="hold"/>
                                        <p:tgtEl>
                                          <p:spTgt spid="44"/>
                                        </p:tgtEl>
                                        <p:attrNameLst>
                                          <p:attrName>ppt_h</p:attrName>
                                        </p:attrNameLst>
                                      </p:cBhvr>
                                      <p:tavLst>
                                        <p:tav tm="0">
                                          <p:val>
                                            <p:fltVal val="0"/>
                                          </p:val>
                                        </p:tav>
                                        <p:tav tm="100000">
                                          <p:val>
                                            <p:strVal val="#ppt_h"/>
                                          </p:val>
                                        </p:tav>
                                      </p:tavLst>
                                    </p:anim>
                                    <p:animEffect transition="in" filter="fade">
                                      <p:cBhvr>
                                        <p:cTn id="50" dur="500"/>
                                        <p:tgtEl>
                                          <p:spTgt spid="44"/>
                                        </p:tgtEl>
                                      </p:cBhvr>
                                    </p:animEffect>
                                  </p:childTnLst>
                                </p:cTn>
                              </p:par>
                              <p:par>
                                <p:cTn id="51" presetID="53" presetClass="entr" presetSubtype="16"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 calcmode="lin" valueType="num">
                                      <p:cBhvr>
                                        <p:cTn id="53" dur="500" fill="hold"/>
                                        <p:tgtEl>
                                          <p:spTgt spid="46"/>
                                        </p:tgtEl>
                                        <p:attrNameLst>
                                          <p:attrName>ppt_w</p:attrName>
                                        </p:attrNameLst>
                                      </p:cBhvr>
                                      <p:tavLst>
                                        <p:tav tm="0">
                                          <p:val>
                                            <p:fltVal val="0"/>
                                          </p:val>
                                        </p:tav>
                                        <p:tav tm="100000">
                                          <p:val>
                                            <p:strVal val="#ppt_w"/>
                                          </p:val>
                                        </p:tav>
                                      </p:tavLst>
                                    </p:anim>
                                    <p:anim calcmode="lin" valueType="num">
                                      <p:cBhvr>
                                        <p:cTn id="54" dur="500" fill="hold"/>
                                        <p:tgtEl>
                                          <p:spTgt spid="46"/>
                                        </p:tgtEl>
                                        <p:attrNameLst>
                                          <p:attrName>ppt_h</p:attrName>
                                        </p:attrNameLst>
                                      </p:cBhvr>
                                      <p:tavLst>
                                        <p:tav tm="0">
                                          <p:val>
                                            <p:fltVal val="0"/>
                                          </p:val>
                                        </p:tav>
                                        <p:tav tm="100000">
                                          <p:val>
                                            <p:strVal val="#ppt_h"/>
                                          </p:val>
                                        </p:tav>
                                      </p:tavLst>
                                    </p:anim>
                                    <p:animEffect transition="in" filter="fade">
                                      <p:cBhvr>
                                        <p:cTn id="55" dur="500"/>
                                        <p:tgtEl>
                                          <p:spTgt spid="46"/>
                                        </p:tgtEl>
                                      </p:cBhvr>
                                    </p:animEffect>
                                  </p:childTnLst>
                                </p:cTn>
                              </p:par>
                              <p:par>
                                <p:cTn id="56" presetID="53" presetClass="entr" presetSubtype="16"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fltVal val="0"/>
                                          </p:val>
                                        </p:tav>
                                        <p:tav tm="100000">
                                          <p:val>
                                            <p:strVal val="#ppt_w"/>
                                          </p:val>
                                        </p:tav>
                                      </p:tavLst>
                                    </p:anim>
                                    <p:anim calcmode="lin" valueType="num">
                                      <p:cBhvr>
                                        <p:cTn id="59" dur="500" fill="hold"/>
                                        <p:tgtEl>
                                          <p:spTgt spid="45"/>
                                        </p:tgtEl>
                                        <p:attrNameLst>
                                          <p:attrName>ppt_h</p:attrName>
                                        </p:attrNameLst>
                                      </p:cBhvr>
                                      <p:tavLst>
                                        <p:tav tm="0">
                                          <p:val>
                                            <p:fltVal val="0"/>
                                          </p:val>
                                        </p:tav>
                                        <p:tav tm="100000">
                                          <p:val>
                                            <p:strVal val="#ppt_h"/>
                                          </p:val>
                                        </p:tav>
                                      </p:tavLst>
                                    </p:anim>
                                    <p:animEffect transition="in" filter="fade">
                                      <p:cBhvr>
                                        <p:cTn id="6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2769" y="-504825"/>
            <a:ext cx="794585" cy="1562851"/>
            <a:chOff x="292769" y="-638175"/>
            <a:chExt cx="794585" cy="1562851"/>
          </a:xfrm>
        </p:grpSpPr>
        <p:sp>
          <p:nvSpPr>
            <p:cNvPr id="4" name="矩形: 圆角 3"/>
            <p:cNvSpPr/>
            <p:nvPr/>
          </p:nvSpPr>
          <p:spPr>
            <a:xfrm>
              <a:off x="292769" y="-542675"/>
              <a:ext cx="529390" cy="1467351"/>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430129" y="-638175"/>
              <a:ext cx="438150" cy="12763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649204" y="-447174"/>
              <a:ext cx="4381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224714" y="193546"/>
            <a:ext cx="3729121" cy="768980"/>
            <a:chOff x="1306429" y="133350"/>
            <a:chExt cx="3729121" cy="768980"/>
          </a:xfrm>
        </p:grpSpPr>
        <p:sp>
          <p:nvSpPr>
            <p:cNvPr id="6" name="文本框 5"/>
            <p:cNvSpPr txBox="1"/>
            <p:nvPr/>
          </p:nvSpPr>
          <p:spPr>
            <a:xfrm>
              <a:off x="1306429" y="133350"/>
              <a:ext cx="3379871" cy="584775"/>
            </a:xfrm>
            <a:prstGeom prst="rect">
              <a:avLst/>
            </a:prstGeom>
            <a:noFill/>
          </p:spPr>
          <p:txBody>
            <a:bodyPr wrap="square" rtlCol="0">
              <a:spAutoFit/>
            </a:bodyPr>
            <a:lstStyle/>
            <a:p>
              <a:pPr algn="dist"/>
              <a:r>
                <a:rPr lang="zh-CN" altLang="en-US" sz="3200" dirty="0">
                  <a:solidFill>
                    <a:srgbClr val="052663"/>
                  </a:solidFill>
                  <a:latin typeface="字魂59号-创粗黑" panose="00000500000000000000" pitchFamily="2" charset="-122"/>
                  <a:ea typeface="字魂59号-创粗黑" panose="00000500000000000000" pitchFamily="2" charset="-122"/>
                </a:rPr>
                <a:t>研究目标及意义</a:t>
              </a:r>
              <a:endParaRPr lang="zh-CN" altLang="en-US" sz="3200" dirty="0">
                <a:solidFill>
                  <a:srgbClr val="052663"/>
                </a:solidFill>
                <a:latin typeface="字魂59号-创粗黑" panose="00000500000000000000" pitchFamily="2" charset="-122"/>
                <a:ea typeface="字魂59号-创粗黑" panose="00000500000000000000" pitchFamily="2" charset="-122"/>
              </a:endParaRPr>
            </a:p>
          </p:txBody>
        </p:sp>
        <p:sp>
          <p:nvSpPr>
            <p:cNvPr id="7" name="文本框 6"/>
            <p:cNvSpPr txBox="1"/>
            <p:nvPr/>
          </p:nvSpPr>
          <p:spPr>
            <a:xfrm>
              <a:off x="1341080" y="640720"/>
              <a:ext cx="3694470" cy="261610"/>
            </a:xfrm>
            <a:prstGeom prst="rect">
              <a:avLst/>
            </a:prstGeom>
            <a:noFill/>
          </p:spPr>
          <p:txBody>
            <a:bodyPr wrap="square" rtlCol="0">
              <a:spAutoFit/>
            </a:bodyPr>
            <a:lstStyle/>
            <a:p>
              <a:pPr algn="dist"/>
              <a:r>
                <a:rPr lang="en-US" altLang="zh-CN" sz="105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1050" dirty="0">
                <a:solidFill>
                  <a:srgbClr val="052663"/>
                </a:solidFill>
                <a:latin typeface="字魂58号-创中黑" panose="00000500000000000000" pitchFamily="2" charset="-122"/>
                <a:ea typeface="字魂58号-创中黑" panose="00000500000000000000" pitchFamily="2" charset="-122"/>
              </a:endParaRPr>
            </a:p>
          </p:txBody>
        </p:sp>
      </p:grpSp>
      <p:grpSp>
        <p:nvGrpSpPr>
          <p:cNvPr id="9" name="组合 8"/>
          <p:cNvGrpSpPr/>
          <p:nvPr/>
        </p:nvGrpSpPr>
        <p:grpSpPr>
          <a:xfrm>
            <a:off x="1438980" y="2039614"/>
            <a:ext cx="1143000" cy="1143000"/>
            <a:chOff x="2249715" y="2647308"/>
            <a:chExt cx="1143000" cy="1143000"/>
          </a:xfrm>
        </p:grpSpPr>
        <p:sp>
          <p:nvSpPr>
            <p:cNvPr id="11" name="椭圆 10"/>
            <p:cNvSpPr/>
            <p:nvPr/>
          </p:nvSpPr>
          <p:spPr>
            <a:xfrm>
              <a:off x="2249715" y="2647308"/>
              <a:ext cx="1143000" cy="1143000"/>
            </a:xfrm>
            <a:prstGeom prst="ellipse">
              <a:avLst/>
            </a:prstGeom>
            <a:solidFill>
              <a:schemeClr val="bg1"/>
            </a:solidFill>
            <a:ln>
              <a:solidFill>
                <a:srgbClr val="FEB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29329" y="2834087"/>
              <a:ext cx="783771" cy="769441"/>
            </a:xfrm>
            <a:prstGeom prst="rect">
              <a:avLst/>
            </a:prstGeom>
            <a:noFill/>
          </p:spPr>
          <p:txBody>
            <a:bodyPr wrap="square" rtlCol="0">
              <a:spAutoFit/>
            </a:bodyPr>
            <a:lstStyle/>
            <a:p>
              <a:pPr algn="ctr"/>
              <a:r>
                <a:rPr lang="en-US" altLang="zh-CN" sz="4400" dirty="0">
                  <a:solidFill>
                    <a:srgbClr val="FEBD3D"/>
                  </a:solidFill>
                  <a:latin typeface="字魂59号-创粗黑" panose="00000500000000000000" pitchFamily="2" charset="-122"/>
                  <a:ea typeface="字魂59号-创粗黑" panose="00000500000000000000" pitchFamily="2" charset="-122"/>
                </a:rPr>
                <a:t>01</a:t>
              </a:r>
              <a:endParaRPr lang="zh-CN" altLang="en-US" sz="4400" dirty="0">
                <a:solidFill>
                  <a:srgbClr val="FEBD3D"/>
                </a:solidFill>
                <a:latin typeface="字魂59号-创粗黑" panose="00000500000000000000" pitchFamily="2" charset="-122"/>
                <a:ea typeface="字魂59号-创粗黑" panose="00000500000000000000" pitchFamily="2" charset="-122"/>
              </a:endParaRPr>
            </a:p>
          </p:txBody>
        </p:sp>
      </p:grpSp>
      <p:grpSp>
        <p:nvGrpSpPr>
          <p:cNvPr id="13" name="组合 12"/>
          <p:cNvGrpSpPr/>
          <p:nvPr/>
        </p:nvGrpSpPr>
        <p:grpSpPr>
          <a:xfrm>
            <a:off x="2671787" y="2056248"/>
            <a:ext cx="3116398" cy="1169552"/>
            <a:chOff x="3482522" y="2620756"/>
            <a:chExt cx="3116398" cy="1169552"/>
          </a:xfrm>
        </p:grpSpPr>
        <p:grpSp>
          <p:nvGrpSpPr>
            <p:cNvPr id="14" name="组合 13"/>
            <p:cNvGrpSpPr/>
            <p:nvPr/>
          </p:nvGrpSpPr>
          <p:grpSpPr>
            <a:xfrm>
              <a:off x="3482522" y="2620756"/>
              <a:ext cx="3116398" cy="1169552"/>
              <a:chOff x="3482522" y="2521058"/>
              <a:chExt cx="3116398" cy="1169552"/>
            </a:xfrm>
          </p:grpSpPr>
          <p:sp>
            <p:nvSpPr>
              <p:cNvPr id="16" name="文本框 15"/>
              <p:cNvSpPr txBox="1"/>
              <p:nvPr/>
            </p:nvSpPr>
            <p:spPr>
              <a:xfrm>
                <a:off x="3482522" y="2521058"/>
                <a:ext cx="1637846" cy="461665"/>
              </a:xfrm>
              <a:prstGeom prst="rect">
                <a:avLst/>
              </a:prstGeom>
              <a:noFill/>
            </p:spPr>
            <p:txBody>
              <a:bodyPr wrap="square" rtlCol="0">
                <a:spAutoFit/>
              </a:bodyPr>
              <a:lstStyle/>
              <a:p>
                <a:r>
                  <a:rPr lang="zh-CN" altLang="en-US" sz="2400" dirty="0">
                    <a:solidFill>
                      <a:srgbClr val="232531"/>
                    </a:solidFill>
                    <a:latin typeface="字魂59号-创粗黑" panose="00000500000000000000" pitchFamily="2" charset="-122"/>
                    <a:ea typeface="字魂59号-创粗黑" panose="00000500000000000000" pitchFamily="2" charset="-122"/>
                  </a:rPr>
                  <a:t>添加标题</a:t>
                </a:r>
                <a:endParaRPr lang="zh-CN" altLang="en-US" sz="2400" dirty="0">
                  <a:solidFill>
                    <a:srgbClr val="232531"/>
                  </a:solidFill>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3482522" y="2951946"/>
                <a:ext cx="3116398" cy="738664"/>
              </a:xfrm>
              <a:prstGeom prst="rect">
                <a:avLst/>
              </a:prstGeom>
              <a:noFill/>
            </p:spPr>
            <p:txBody>
              <a:bodyPr wrap="square" rtlCol="0">
                <a:spAutoFit/>
              </a:bodyPr>
              <a:lstStyle/>
              <a:p>
                <a:r>
                  <a:rPr lang="zh-CN" altLang="en-US" sz="1400" spc="400" dirty="0">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latin typeface="字魂58号-创中黑" panose="00000500000000000000" pitchFamily="2" charset="-122"/>
                  <a:ea typeface="字魂58号-创中黑" panose="00000500000000000000" pitchFamily="2" charset="-122"/>
                </a:endParaRPr>
              </a:p>
            </p:txBody>
          </p:sp>
        </p:grpSp>
        <p:sp>
          <p:nvSpPr>
            <p:cNvPr id="15" name="矩形 14"/>
            <p:cNvSpPr/>
            <p:nvPr/>
          </p:nvSpPr>
          <p:spPr>
            <a:xfrm>
              <a:off x="4958897" y="2707129"/>
              <a:ext cx="54428" cy="318646"/>
            </a:xfrm>
            <a:prstGeom prst="rect">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480880" y="2022979"/>
            <a:ext cx="1143000" cy="1143000"/>
            <a:chOff x="2249715" y="2647308"/>
            <a:chExt cx="1143000" cy="1143000"/>
          </a:xfrm>
        </p:grpSpPr>
        <p:sp>
          <p:nvSpPr>
            <p:cNvPr id="20" name="椭圆 19"/>
            <p:cNvSpPr/>
            <p:nvPr/>
          </p:nvSpPr>
          <p:spPr>
            <a:xfrm>
              <a:off x="2249715" y="2647308"/>
              <a:ext cx="1143000" cy="1143000"/>
            </a:xfrm>
            <a:prstGeom prst="ellipse">
              <a:avLst/>
            </a:prstGeom>
            <a:solidFill>
              <a:schemeClr val="bg1"/>
            </a:solidFill>
            <a:ln>
              <a:solidFill>
                <a:srgbClr val="0072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2384425" y="2834087"/>
              <a:ext cx="873578" cy="769441"/>
            </a:xfrm>
            <a:prstGeom prst="rect">
              <a:avLst/>
            </a:prstGeom>
            <a:noFill/>
          </p:spPr>
          <p:txBody>
            <a:bodyPr wrap="square" rtlCol="0">
              <a:spAutoFit/>
            </a:bodyPr>
            <a:lstStyle/>
            <a:p>
              <a:pPr algn="ctr"/>
              <a:r>
                <a:rPr lang="en-US" altLang="zh-CN" sz="4400" dirty="0">
                  <a:solidFill>
                    <a:srgbClr val="0072BB"/>
                  </a:solidFill>
                  <a:latin typeface="字魂59号-创粗黑" panose="00000500000000000000" pitchFamily="2" charset="-122"/>
                  <a:ea typeface="字魂59号-创粗黑" panose="00000500000000000000" pitchFamily="2" charset="-122"/>
                </a:rPr>
                <a:t>02</a:t>
              </a:r>
              <a:endParaRPr lang="zh-CN" altLang="en-US" sz="4400" dirty="0">
                <a:solidFill>
                  <a:srgbClr val="0072BB"/>
                </a:solidFill>
                <a:latin typeface="字魂59号-创粗黑" panose="00000500000000000000" pitchFamily="2" charset="-122"/>
                <a:ea typeface="字魂59号-创粗黑" panose="00000500000000000000" pitchFamily="2" charset="-122"/>
              </a:endParaRPr>
            </a:p>
          </p:txBody>
        </p:sp>
      </p:grpSp>
      <p:grpSp>
        <p:nvGrpSpPr>
          <p:cNvPr id="22" name="组合 21"/>
          <p:cNvGrpSpPr/>
          <p:nvPr/>
        </p:nvGrpSpPr>
        <p:grpSpPr>
          <a:xfrm>
            <a:off x="7713687" y="2039613"/>
            <a:ext cx="3116398" cy="1169552"/>
            <a:chOff x="3482522" y="2620756"/>
            <a:chExt cx="3116398" cy="1169552"/>
          </a:xfrm>
        </p:grpSpPr>
        <p:grpSp>
          <p:nvGrpSpPr>
            <p:cNvPr id="23" name="组合 22"/>
            <p:cNvGrpSpPr/>
            <p:nvPr/>
          </p:nvGrpSpPr>
          <p:grpSpPr>
            <a:xfrm>
              <a:off x="3482522" y="2620756"/>
              <a:ext cx="3116398" cy="1169552"/>
              <a:chOff x="3482522" y="2521058"/>
              <a:chExt cx="3116398" cy="1169552"/>
            </a:xfrm>
          </p:grpSpPr>
          <p:sp>
            <p:nvSpPr>
              <p:cNvPr id="25" name="文本框 24"/>
              <p:cNvSpPr txBox="1"/>
              <p:nvPr/>
            </p:nvSpPr>
            <p:spPr>
              <a:xfrm>
                <a:off x="3482522" y="2521058"/>
                <a:ext cx="1637846" cy="461665"/>
              </a:xfrm>
              <a:prstGeom prst="rect">
                <a:avLst/>
              </a:prstGeom>
              <a:noFill/>
            </p:spPr>
            <p:txBody>
              <a:bodyPr wrap="square" rtlCol="0">
                <a:spAutoFit/>
              </a:bodyPr>
              <a:lstStyle/>
              <a:p>
                <a:r>
                  <a:rPr lang="zh-CN" altLang="en-US" sz="2400" dirty="0">
                    <a:solidFill>
                      <a:srgbClr val="232531"/>
                    </a:solidFill>
                    <a:latin typeface="字魂59号-创粗黑" panose="00000500000000000000" pitchFamily="2" charset="-122"/>
                    <a:ea typeface="字魂59号-创粗黑" panose="00000500000000000000" pitchFamily="2" charset="-122"/>
                  </a:rPr>
                  <a:t>添加标题</a:t>
                </a:r>
                <a:endParaRPr lang="zh-CN" altLang="en-US" sz="2400" dirty="0">
                  <a:solidFill>
                    <a:srgbClr val="232531"/>
                  </a:solidFill>
                  <a:latin typeface="字魂59号-创粗黑" panose="00000500000000000000" pitchFamily="2" charset="-122"/>
                  <a:ea typeface="字魂59号-创粗黑" panose="00000500000000000000" pitchFamily="2" charset="-122"/>
                </a:endParaRPr>
              </a:p>
            </p:txBody>
          </p:sp>
          <p:sp>
            <p:nvSpPr>
              <p:cNvPr id="26" name="文本框 25"/>
              <p:cNvSpPr txBox="1"/>
              <p:nvPr/>
            </p:nvSpPr>
            <p:spPr>
              <a:xfrm>
                <a:off x="3482522" y="2951946"/>
                <a:ext cx="3116398" cy="738664"/>
              </a:xfrm>
              <a:prstGeom prst="rect">
                <a:avLst/>
              </a:prstGeom>
              <a:noFill/>
            </p:spPr>
            <p:txBody>
              <a:bodyPr wrap="square" rtlCol="0">
                <a:spAutoFit/>
              </a:bodyPr>
              <a:lstStyle/>
              <a:p>
                <a:r>
                  <a:rPr lang="zh-CN" altLang="en-US" sz="1400" spc="400" dirty="0">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latin typeface="字魂58号-创中黑" panose="00000500000000000000" pitchFamily="2" charset="-122"/>
                  <a:ea typeface="字魂58号-创中黑" panose="00000500000000000000" pitchFamily="2" charset="-122"/>
                </a:endParaRPr>
              </a:p>
            </p:txBody>
          </p:sp>
        </p:grpSp>
        <p:sp>
          <p:nvSpPr>
            <p:cNvPr id="24" name="矩形 23"/>
            <p:cNvSpPr/>
            <p:nvPr/>
          </p:nvSpPr>
          <p:spPr>
            <a:xfrm>
              <a:off x="4958897" y="2707129"/>
              <a:ext cx="54428" cy="318646"/>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438980" y="4211303"/>
            <a:ext cx="1143000" cy="1143000"/>
            <a:chOff x="2249715" y="2647308"/>
            <a:chExt cx="1143000" cy="1143000"/>
          </a:xfrm>
        </p:grpSpPr>
        <p:sp>
          <p:nvSpPr>
            <p:cNvPr id="29" name="椭圆 28"/>
            <p:cNvSpPr/>
            <p:nvPr/>
          </p:nvSpPr>
          <p:spPr>
            <a:xfrm>
              <a:off x="2249715" y="2647308"/>
              <a:ext cx="1143000" cy="1143000"/>
            </a:xfrm>
            <a:prstGeom prst="ellipse">
              <a:avLst/>
            </a:prstGeom>
            <a:solidFill>
              <a:schemeClr val="bg1"/>
            </a:solidFill>
            <a:ln>
              <a:solidFill>
                <a:srgbClr val="0072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394934" y="2834087"/>
              <a:ext cx="852559" cy="769441"/>
            </a:xfrm>
            <a:prstGeom prst="rect">
              <a:avLst/>
            </a:prstGeom>
            <a:noFill/>
          </p:spPr>
          <p:txBody>
            <a:bodyPr wrap="square" rtlCol="0">
              <a:spAutoFit/>
            </a:bodyPr>
            <a:lstStyle/>
            <a:p>
              <a:pPr algn="ctr"/>
              <a:r>
                <a:rPr lang="en-US" altLang="zh-CN" sz="4400" dirty="0">
                  <a:solidFill>
                    <a:srgbClr val="0072BB"/>
                  </a:solidFill>
                  <a:latin typeface="字魂59号-创粗黑" panose="00000500000000000000" pitchFamily="2" charset="-122"/>
                  <a:ea typeface="字魂59号-创粗黑" panose="00000500000000000000" pitchFamily="2" charset="-122"/>
                </a:rPr>
                <a:t>03</a:t>
              </a:r>
              <a:endParaRPr lang="zh-CN" altLang="en-US" sz="4400" dirty="0">
                <a:solidFill>
                  <a:srgbClr val="0072BB"/>
                </a:solidFill>
                <a:latin typeface="字魂59号-创粗黑" panose="00000500000000000000" pitchFamily="2" charset="-122"/>
                <a:ea typeface="字魂59号-创粗黑" panose="00000500000000000000" pitchFamily="2" charset="-122"/>
              </a:endParaRPr>
            </a:p>
          </p:txBody>
        </p:sp>
      </p:grpSp>
      <p:grpSp>
        <p:nvGrpSpPr>
          <p:cNvPr id="31" name="组合 30"/>
          <p:cNvGrpSpPr/>
          <p:nvPr/>
        </p:nvGrpSpPr>
        <p:grpSpPr>
          <a:xfrm>
            <a:off x="2671787" y="4227937"/>
            <a:ext cx="3116398" cy="1169552"/>
            <a:chOff x="3482522" y="2620756"/>
            <a:chExt cx="3116398" cy="1169552"/>
          </a:xfrm>
        </p:grpSpPr>
        <p:grpSp>
          <p:nvGrpSpPr>
            <p:cNvPr id="32" name="组合 31"/>
            <p:cNvGrpSpPr/>
            <p:nvPr/>
          </p:nvGrpSpPr>
          <p:grpSpPr>
            <a:xfrm>
              <a:off x="3482522" y="2620756"/>
              <a:ext cx="3116398" cy="1169552"/>
              <a:chOff x="3482522" y="2521058"/>
              <a:chExt cx="3116398" cy="1169552"/>
            </a:xfrm>
          </p:grpSpPr>
          <p:sp>
            <p:nvSpPr>
              <p:cNvPr id="34" name="文本框 33"/>
              <p:cNvSpPr txBox="1"/>
              <p:nvPr/>
            </p:nvSpPr>
            <p:spPr>
              <a:xfrm>
                <a:off x="3482522" y="2521058"/>
                <a:ext cx="1637846" cy="461665"/>
              </a:xfrm>
              <a:prstGeom prst="rect">
                <a:avLst/>
              </a:prstGeom>
              <a:noFill/>
            </p:spPr>
            <p:txBody>
              <a:bodyPr wrap="square" rtlCol="0">
                <a:spAutoFit/>
              </a:bodyPr>
              <a:lstStyle/>
              <a:p>
                <a:r>
                  <a:rPr lang="zh-CN" altLang="en-US" sz="2400" dirty="0">
                    <a:solidFill>
                      <a:srgbClr val="232531"/>
                    </a:solidFill>
                    <a:latin typeface="字魂59号-创粗黑" panose="00000500000000000000" pitchFamily="2" charset="-122"/>
                    <a:ea typeface="字魂59号-创粗黑" panose="00000500000000000000" pitchFamily="2" charset="-122"/>
                  </a:rPr>
                  <a:t>添加标题</a:t>
                </a:r>
                <a:endParaRPr lang="zh-CN" altLang="en-US" sz="2400" dirty="0">
                  <a:solidFill>
                    <a:srgbClr val="232531"/>
                  </a:solidFill>
                  <a:latin typeface="字魂59号-创粗黑" panose="00000500000000000000" pitchFamily="2" charset="-122"/>
                  <a:ea typeface="字魂59号-创粗黑" panose="00000500000000000000" pitchFamily="2" charset="-122"/>
                </a:endParaRPr>
              </a:p>
            </p:txBody>
          </p:sp>
          <p:sp>
            <p:nvSpPr>
              <p:cNvPr id="35" name="文本框 34"/>
              <p:cNvSpPr txBox="1"/>
              <p:nvPr/>
            </p:nvSpPr>
            <p:spPr>
              <a:xfrm>
                <a:off x="3482522" y="2951946"/>
                <a:ext cx="3116398" cy="738664"/>
              </a:xfrm>
              <a:prstGeom prst="rect">
                <a:avLst/>
              </a:prstGeom>
              <a:noFill/>
            </p:spPr>
            <p:txBody>
              <a:bodyPr wrap="square" rtlCol="0">
                <a:spAutoFit/>
              </a:bodyPr>
              <a:lstStyle/>
              <a:p>
                <a:r>
                  <a:rPr lang="zh-CN" altLang="en-US" sz="1400" spc="400" dirty="0">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latin typeface="字魂58号-创中黑" panose="00000500000000000000" pitchFamily="2" charset="-122"/>
                  <a:ea typeface="字魂58号-创中黑" panose="00000500000000000000" pitchFamily="2" charset="-122"/>
                </a:endParaRPr>
              </a:p>
            </p:txBody>
          </p:sp>
        </p:grpSp>
        <p:sp>
          <p:nvSpPr>
            <p:cNvPr id="33" name="矩形 32"/>
            <p:cNvSpPr/>
            <p:nvPr/>
          </p:nvSpPr>
          <p:spPr>
            <a:xfrm>
              <a:off x="4958897" y="2707129"/>
              <a:ext cx="54428" cy="318646"/>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6480880" y="4198603"/>
            <a:ext cx="1143000" cy="1143000"/>
            <a:chOff x="2249715" y="2647308"/>
            <a:chExt cx="1143000" cy="1143000"/>
          </a:xfrm>
        </p:grpSpPr>
        <p:sp>
          <p:nvSpPr>
            <p:cNvPr id="38" name="椭圆 37"/>
            <p:cNvSpPr/>
            <p:nvPr/>
          </p:nvSpPr>
          <p:spPr>
            <a:xfrm>
              <a:off x="2249715" y="2647308"/>
              <a:ext cx="1143000" cy="1143000"/>
            </a:xfrm>
            <a:prstGeom prst="ellipse">
              <a:avLst/>
            </a:prstGeom>
            <a:solidFill>
              <a:schemeClr val="bg1"/>
            </a:solidFill>
            <a:ln>
              <a:solidFill>
                <a:srgbClr val="FEB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EBD3D"/>
                </a:solidFill>
              </a:endParaRPr>
            </a:p>
          </p:txBody>
        </p:sp>
        <p:sp>
          <p:nvSpPr>
            <p:cNvPr id="39" name="文本框 38"/>
            <p:cNvSpPr txBox="1"/>
            <p:nvPr/>
          </p:nvSpPr>
          <p:spPr>
            <a:xfrm>
              <a:off x="2384425" y="2834087"/>
              <a:ext cx="828675" cy="769441"/>
            </a:xfrm>
            <a:prstGeom prst="rect">
              <a:avLst/>
            </a:prstGeom>
            <a:noFill/>
          </p:spPr>
          <p:txBody>
            <a:bodyPr wrap="square" rtlCol="0">
              <a:spAutoFit/>
            </a:bodyPr>
            <a:lstStyle/>
            <a:p>
              <a:pPr algn="ctr"/>
              <a:r>
                <a:rPr lang="en-US" altLang="zh-CN" sz="4400" dirty="0">
                  <a:solidFill>
                    <a:srgbClr val="FEBD3D"/>
                  </a:solidFill>
                  <a:latin typeface="字魂59号-创粗黑" panose="00000500000000000000" pitchFamily="2" charset="-122"/>
                  <a:ea typeface="字魂59号-创粗黑" panose="00000500000000000000" pitchFamily="2" charset="-122"/>
                </a:rPr>
                <a:t>04</a:t>
              </a:r>
              <a:endParaRPr lang="zh-CN" altLang="en-US" sz="4400" dirty="0">
                <a:solidFill>
                  <a:srgbClr val="FEBD3D"/>
                </a:solidFill>
                <a:latin typeface="字魂59号-创粗黑" panose="00000500000000000000" pitchFamily="2" charset="-122"/>
                <a:ea typeface="字魂59号-创粗黑" panose="00000500000000000000" pitchFamily="2" charset="-122"/>
              </a:endParaRPr>
            </a:p>
          </p:txBody>
        </p:sp>
      </p:grpSp>
      <p:grpSp>
        <p:nvGrpSpPr>
          <p:cNvPr id="40" name="组合 39"/>
          <p:cNvGrpSpPr/>
          <p:nvPr/>
        </p:nvGrpSpPr>
        <p:grpSpPr>
          <a:xfrm>
            <a:off x="7713687" y="4215237"/>
            <a:ext cx="3116398" cy="1169552"/>
            <a:chOff x="3482522" y="2620756"/>
            <a:chExt cx="3116398" cy="1169552"/>
          </a:xfrm>
        </p:grpSpPr>
        <p:grpSp>
          <p:nvGrpSpPr>
            <p:cNvPr id="41" name="组合 40"/>
            <p:cNvGrpSpPr/>
            <p:nvPr/>
          </p:nvGrpSpPr>
          <p:grpSpPr>
            <a:xfrm>
              <a:off x="3482522" y="2620756"/>
              <a:ext cx="3116398" cy="1169552"/>
              <a:chOff x="3482522" y="2521058"/>
              <a:chExt cx="3116398" cy="1169552"/>
            </a:xfrm>
          </p:grpSpPr>
          <p:sp>
            <p:nvSpPr>
              <p:cNvPr id="43" name="文本框 42"/>
              <p:cNvSpPr txBox="1"/>
              <p:nvPr/>
            </p:nvSpPr>
            <p:spPr>
              <a:xfrm>
                <a:off x="3482522" y="2521058"/>
                <a:ext cx="1637846" cy="461665"/>
              </a:xfrm>
              <a:prstGeom prst="rect">
                <a:avLst/>
              </a:prstGeom>
              <a:noFill/>
            </p:spPr>
            <p:txBody>
              <a:bodyPr wrap="square" rtlCol="0">
                <a:spAutoFit/>
              </a:bodyPr>
              <a:lstStyle/>
              <a:p>
                <a:r>
                  <a:rPr lang="zh-CN" altLang="en-US" sz="2400" dirty="0">
                    <a:solidFill>
                      <a:srgbClr val="232531"/>
                    </a:solidFill>
                    <a:latin typeface="字魂59号-创粗黑" panose="00000500000000000000" pitchFamily="2" charset="-122"/>
                    <a:ea typeface="字魂59号-创粗黑" panose="00000500000000000000" pitchFamily="2" charset="-122"/>
                  </a:rPr>
                  <a:t>添加标题</a:t>
                </a:r>
                <a:endParaRPr lang="zh-CN" altLang="en-US" sz="2400" dirty="0">
                  <a:solidFill>
                    <a:srgbClr val="232531"/>
                  </a:solidFill>
                  <a:latin typeface="字魂59号-创粗黑" panose="00000500000000000000" pitchFamily="2" charset="-122"/>
                  <a:ea typeface="字魂59号-创粗黑" panose="00000500000000000000" pitchFamily="2" charset="-122"/>
                </a:endParaRPr>
              </a:p>
            </p:txBody>
          </p:sp>
          <p:sp>
            <p:nvSpPr>
              <p:cNvPr id="44" name="文本框 43"/>
              <p:cNvSpPr txBox="1"/>
              <p:nvPr/>
            </p:nvSpPr>
            <p:spPr>
              <a:xfrm>
                <a:off x="3482522" y="2951946"/>
                <a:ext cx="3116398" cy="738664"/>
              </a:xfrm>
              <a:prstGeom prst="rect">
                <a:avLst/>
              </a:prstGeom>
              <a:noFill/>
            </p:spPr>
            <p:txBody>
              <a:bodyPr wrap="square" rtlCol="0">
                <a:spAutoFit/>
              </a:bodyPr>
              <a:lstStyle/>
              <a:p>
                <a:r>
                  <a:rPr lang="zh-CN" altLang="en-US" sz="1400" spc="400" dirty="0">
                    <a:latin typeface="字魂58号-创中黑" panose="00000500000000000000" pitchFamily="2" charset="-122"/>
                    <a:ea typeface="字魂58号-创中黑" panose="00000500000000000000" pitchFamily="2" charset="-122"/>
                  </a:rPr>
                  <a:t>单击此处添加标题内容，内容要与标题一致，并主要字体大小。</a:t>
                </a:r>
                <a:endParaRPr lang="zh-CN" altLang="en-US" sz="1400" spc="400" dirty="0">
                  <a:latin typeface="字魂58号-创中黑" panose="00000500000000000000" pitchFamily="2" charset="-122"/>
                  <a:ea typeface="字魂58号-创中黑" panose="00000500000000000000" pitchFamily="2" charset="-122"/>
                </a:endParaRPr>
              </a:p>
            </p:txBody>
          </p:sp>
        </p:grpSp>
        <p:sp>
          <p:nvSpPr>
            <p:cNvPr id="42" name="矩形 41"/>
            <p:cNvSpPr/>
            <p:nvPr/>
          </p:nvSpPr>
          <p:spPr>
            <a:xfrm>
              <a:off x="4958897" y="2707129"/>
              <a:ext cx="54428" cy="318646"/>
            </a:xfrm>
            <a:prstGeom prst="rect">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圆角 44"/>
          <p:cNvSpPr/>
          <p:nvPr/>
        </p:nvSpPr>
        <p:spPr>
          <a:xfrm>
            <a:off x="9945688" y="5533873"/>
            <a:ext cx="3916941" cy="889304"/>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10898188" y="5607050"/>
            <a:ext cx="3790950" cy="7429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10326688" y="5978525"/>
            <a:ext cx="3790950" cy="7429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4402">
        <p:random/>
      </p:transition>
    </mc:Choice>
    <mc:Fallback>
      <p:transition spd="slow" advTm="4402">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044071" y="520396"/>
            <a:ext cx="3916941" cy="889304"/>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p:cNvSpPr/>
          <p:nvPr/>
        </p:nvSpPr>
        <p:spPr>
          <a:xfrm>
            <a:off x="-190500" y="704850"/>
            <a:ext cx="2209800" cy="80010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495300" y="1104900"/>
            <a:ext cx="2914650" cy="80010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020174" y="5038725"/>
            <a:ext cx="4819651" cy="2181225"/>
            <a:chOff x="9229724" y="4943475"/>
            <a:chExt cx="4819651" cy="2181225"/>
          </a:xfrm>
        </p:grpSpPr>
        <p:sp>
          <p:nvSpPr>
            <p:cNvPr id="5" name="矩形: 圆角 4"/>
            <p:cNvSpPr/>
            <p:nvPr/>
          </p:nvSpPr>
          <p:spPr>
            <a:xfrm>
              <a:off x="10334625" y="4943475"/>
              <a:ext cx="3714750" cy="1276350"/>
            </a:xfrm>
            <a:prstGeom prst="roundRect">
              <a:avLst>
                <a:gd name="adj" fmla="val 50000"/>
              </a:avLst>
            </a:prstGeom>
            <a:solidFill>
              <a:srgbClr val="FE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9229724" y="5581650"/>
              <a:ext cx="4562475" cy="1543050"/>
            </a:xfrm>
            <a:prstGeom prst="roundRect">
              <a:avLst>
                <a:gd name="adj" fmla="val 50000"/>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305300" y="2114550"/>
            <a:ext cx="3581400" cy="1015663"/>
          </a:xfrm>
          <a:prstGeom prst="rect">
            <a:avLst/>
          </a:prstGeom>
          <a:noFill/>
        </p:spPr>
        <p:txBody>
          <a:bodyPr wrap="square" rtlCol="0">
            <a:spAutoFit/>
          </a:bodyPr>
          <a:lstStyle/>
          <a:p>
            <a:pPr algn="ctr"/>
            <a:r>
              <a:rPr lang="en-US" altLang="zh-CN" sz="6000" dirty="0">
                <a:solidFill>
                  <a:srgbClr val="073383"/>
                </a:solidFill>
                <a:latin typeface="字魂59号-创粗黑" panose="00000500000000000000" pitchFamily="2" charset="-122"/>
                <a:ea typeface="字魂59号-创粗黑" panose="00000500000000000000" pitchFamily="2" charset="-122"/>
              </a:rPr>
              <a:t>PART 02</a:t>
            </a:r>
            <a:endParaRPr lang="zh-CN" altLang="en-US" sz="6000" dirty="0">
              <a:solidFill>
                <a:srgbClr val="073383"/>
              </a:solidFill>
              <a:latin typeface="字魂59号-创粗黑" panose="00000500000000000000" pitchFamily="2" charset="-122"/>
              <a:ea typeface="字魂59号-创粗黑" panose="00000500000000000000" pitchFamily="2" charset="-122"/>
            </a:endParaRPr>
          </a:p>
        </p:txBody>
      </p:sp>
      <p:grpSp>
        <p:nvGrpSpPr>
          <p:cNvPr id="11" name="组合 10"/>
          <p:cNvGrpSpPr/>
          <p:nvPr/>
        </p:nvGrpSpPr>
        <p:grpSpPr>
          <a:xfrm>
            <a:off x="2508255" y="2996863"/>
            <a:ext cx="7175489" cy="1343978"/>
            <a:chOff x="2397135" y="4400239"/>
            <a:chExt cx="7175489" cy="1343978"/>
          </a:xfrm>
        </p:grpSpPr>
        <p:sp>
          <p:nvSpPr>
            <p:cNvPr id="9" name="文本框 8"/>
            <p:cNvSpPr txBox="1"/>
            <p:nvPr/>
          </p:nvSpPr>
          <p:spPr>
            <a:xfrm>
              <a:off x="2603504" y="4400239"/>
              <a:ext cx="6762750" cy="1015663"/>
            </a:xfrm>
            <a:prstGeom prst="rect">
              <a:avLst/>
            </a:prstGeom>
            <a:noFill/>
          </p:spPr>
          <p:txBody>
            <a:bodyPr wrap="square" rtlCol="0">
              <a:spAutoFit/>
            </a:bodyPr>
            <a:lstStyle/>
            <a:p>
              <a:pPr algn="dist"/>
              <a:r>
                <a:rPr lang="zh-CN" altLang="en-US" sz="6000" dirty="0">
                  <a:solidFill>
                    <a:srgbClr val="052663"/>
                  </a:solidFill>
                  <a:latin typeface="字魂59号-创粗黑" panose="00000500000000000000" pitchFamily="2" charset="-122"/>
                  <a:ea typeface="字魂59号-创粗黑" panose="00000500000000000000" pitchFamily="2" charset="-122"/>
                </a:rPr>
                <a:t>研究设备及方式</a:t>
              </a:r>
              <a:endParaRPr lang="zh-CN" altLang="en-US" sz="6000" dirty="0">
                <a:solidFill>
                  <a:srgbClr val="052663"/>
                </a:solidFill>
                <a:latin typeface="字魂59号-创粗黑" panose="00000500000000000000" pitchFamily="2" charset="-122"/>
                <a:ea typeface="字魂59号-创粗黑" panose="00000500000000000000" pitchFamily="2" charset="-122"/>
              </a:endParaRPr>
            </a:p>
          </p:txBody>
        </p:sp>
        <p:sp>
          <p:nvSpPr>
            <p:cNvPr id="10" name="文本框 9"/>
            <p:cNvSpPr txBox="1"/>
            <p:nvPr/>
          </p:nvSpPr>
          <p:spPr>
            <a:xfrm>
              <a:off x="2397135" y="5282552"/>
              <a:ext cx="7175489" cy="461665"/>
            </a:xfrm>
            <a:prstGeom prst="rect">
              <a:avLst/>
            </a:prstGeom>
            <a:noFill/>
          </p:spPr>
          <p:txBody>
            <a:bodyPr wrap="square" rtlCol="0">
              <a:spAutoFit/>
            </a:bodyPr>
            <a:lstStyle/>
            <a:p>
              <a:pPr algn="dist"/>
              <a:r>
                <a:rPr lang="en-US" altLang="zh-CN" sz="2400" dirty="0">
                  <a:solidFill>
                    <a:srgbClr val="052663"/>
                  </a:solidFill>
                  <a:latin typeface="字魂58号-创中黑" panose="00000500000000000000" pitchFamily="2" charset="-122"/>
                  <a:ea typeface="字魂58号-创中黑" panose="00000500000000000000" pitchFamily="2" charset="-122"/>
                </a:rPr>
                <a:t>RESEARCH GOALS AND SIGNIFICANCE</a:t>
              </a:r>
              <a:endParaRPr lang="zh-CN" altLang="en-US" sz="2400" dirty="0">
                <a:solidFill>
                  <a:srgbClr val="052663"/>
                </a:solidFill>
                <a:latin typeface="字魂58号-创中黑" panose="00000500000000000000" pitchFamily="2" charset="-122"/>
                <a:ea typeface="字魂58号-创中黑" panose="00000500000000000000" pitchFamily="2"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1326">
        <p:random/>
      </p:transition>
    </mc:Choice>
    <mc:Fallback>
      <p:transition spd="slow" advTm="1326">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p="http://schemas.openxmlformats.org/presentationml/2006/main">
  <p:tag name="TIMING" val="|0.1|0.7|0.9|0.7"/>
</p:tagLst>
</file>

<file path=ppt/tags/tag10.xml><?xml version="1.0" encoding="utf-8"?>
<p:tagLst xmlns:p="http://schemas.openxmlformats.org/presentationml/2006/main">
  <p:tag name="TIMING" val="|0.2|0.2|0.2|0.3"/>
</p:tagLst>
</file>

<file path=ppt/tags/tag11.xml><?xml version="1.0" encoding="utf-8"?>
<p:tagLst xmlns:p="http://schemas.openxmlformats.org/presentationml/2006/main">
  <p:tag name="TIMING" val="|0.3|0.4|0.5|0.4|0.4|0.4|0.4"/>
</p:tagLst>
</file>

<file path=ppt/tags/tag12.xml><?xml version="1.0" encoding="utf-8"?>
<p:tagLst xmlns:p="http://schemas.openxmlformats.org/presentationml/2006/main">
  <p:tag name="TIMING" val="|0.6|0.4|0.5|0.4|0.3|0.3|0.3|0.2|0.3|0.3|0.2|0.3|0.2|0.3|0.2|0.2|0.3|0.4|0.5"/>
</p:tagLst>
</file>

<file path=ppt/tags/tag13.xml><?xml version="1.0" encoding="utf-8"?>
<p:tagLst xmlns:p="http://schemas.openxmlformats.org/presentationml/2006/main">
  <p:tag name="TIMING" val="|0.2|0.3|0.2|0.2|0.2|0.2|0.2"/>
</p:tagLst>
</file>

<file path=ppt/tags/tag14.xml><?xml version="1.0" encoding="utf-8"?>
<p:tagLst xmlns:p="http://schemas.openxmlformats.org/presentationml/2006/main">
  <p:tag name="TIMING" val="|0.2|0.2|0.2"/>
</p:tagLst>
</file>

<file path=ppt/tags/tag15.xml><?xml version="1.0" encoding="utf-8"?>
<p:tagLst xmlns:p="http://schemas.openxmlformats.org/presentationml/2006/main">
  <p:tag name="TIMING" val="|0.2|0.3"/>
</p:tagLst>
</file>

<file path=ppt/tags/tag16.xml><?xml version="1.0" encoding="utf-8"?>
<p:tagLst xmlns:p="http://schemas.openxmlformats.org/presentationml/2006/main">
  <p:tag name="TIMING" val="|0.3|0.5|0.4|0.5|0.4|0.5|0.5"/>
</p:tagLst>
</file>

<file path=ppt/tags/tag17.xml><?xml version="1.0" encoding="utf-8"?>
<p:tagLst xmlns:p="http://schemas.openxmlformats.org/presentationml/2006/main">
  <p:tag name="TIMING" val="|0.4|0.3|0.4|0.3|0.7|0.5|0.3"/>
</p:tagLst>
</file>

<file path=ppt/tags/tag18.xml><?xml version="1.0" encoding="utf-8"?>
<p:tagLst xmlns:p="http://schemas.openxmlformats.org/presentationml/2006/main">
  <p:tag name="TIMING" val="|0.2|0.3|0.2|0.6|0.8|0.8|0.7|0.5"/>
</p:tagLst>
</file>

<file path=ppt/tags/tag19.xml><?xml version="1.0" encoding="utf-8"?>
<p:tagLst xmlns:p="http://schemas.openxmlformats.org/presentationml/2006/main">
  <p:tag name="TIMING" val="|0.3|0.4|0.5"/>
</p:tagLst>
</file>

<file path=ppt/tags/tag2.xml><?xml version="1.0" encoding="utf-8"?>
<p:tagLst xmlns:p="http://schemas.openxmlformats.org/presentationml/2006/main">
  <p:tag name="TIMING" val="|0.5|0.6"/>
</p:tagLst>
</file>

<file path=ppt/tags/tag20.xml><?xml version="1.0" encoding="utf-8"?>
<p:tagLst xmlns:p="http://schemas.openxmlformats.org/presentationml/2006/main">
  <p:tag name="TIMING" val="|0.2|0.2"/>
</p:tagLst>
</file>

<file path=ppt/tags/tag21.xml><?xml version="1.0" encoding="utf-8"?>
<p:tagLst xmlns:p="http://schemas.openxmlformats.org/presentationml/2006/main">
  <p:tag name="TIMING" val="|0.3|0.3|0.2|0.3|0.3|0.4"/>
</p:tagLst>
</file>

<file path=ppt/tags/tag22.xml><?xml version="1.0" encoding="utf-8"?>
<p:tagLst xmlns:p="http://schemas.openxmlformats.org/presentationml/2006/main">
  <p:tag name="TIMING" val="|0.6|0.4|0.5|0.6|0.6|0.7|0.4|0.3|0.6"/>
</p:tagLst>
</file>

<file path=ppt/tags/tag23.xml><?xml version="1.0" encoding="utf-8"?>
<p:tagLst xmlns:p="http://schemas.openxmlformats.org/presentationml/2006/main">
  <p:tag name="TIMING" val="|0.3|0.3|0.4|0.3|0.3"/>
</p:tagLst>
</file>

<file path=ppt/tags/tag24.xml><?xml version="1.0" encoding="utf-8"?>
<p:tagLst xmlns:p="http://schemas.openxmlformats.org/presentationml/2006/main">
  <p:tag name="TIMING" val="|1|0.6|0.4|0.5|0.3|0.6"/>
</p:tagLst>
</file>

<file path=ppt/tags/tag25.xml><?xml version="1.0" encoding="utf-8"?>
<p:tagLst xmlns:p="http://schemas.openxmlformats.org/presentationml/2006/main">
  <p:tag name="TIMING" val="|0.6|0.4|0.4|0.6"/>
</p:tagLst>
</file>

<file path=ppt/tags/tag26.xml><?xml version="1.0" encoding="utf-8"?>
<p:tagLst xmlns:p="http://schemas.openxmlformats.org/presentationml/2006/main">
  <p:tag name="KSO_WPP_MARK_KEY" val="7fbaa9f2-1088-4c0c-83b9-79b214efaf65"/>
  <p:tag name="COMMONDATA" val="eyJoZGlkIjoiYTc2ZGZiNzZiNDVlOGViOWVmM2JhOTY0NGJkNjUyYzgifQ=="/>
</p:tagLst>
</file>

<file path=ppt/tags/tag3.xml><?xml version="1.0" encoding="utf-8"?>
<p:tagLst xmlns:p="http://schemas.openxmlformats.org/presentationml/2006/main">
  <p:tag name="TIMING" val="|0.4|0.5"/>
</p:tagLst>
</file>

<file path=ppt/tags/tag4.xml><?xml version="1.0" encoding="utf-8"?>
<p:tagLst xmlns:p="http://schemas.openxmlformats.org/presentationml/2006/main">
  <p:tag name="TIMING" val="|0.3|0.5|0.4|0.6"/>
</p:tagLst>
</file>

<file path=ppt/tags/tag5.xml><?xml version="1.0" encoding="utf-8"?>
<p:tagLst xmlns:p="http://schemas.openxmlformats.org/presentationml/2006/main">
  <p:tag name="TIMING" val="|0.3|0.5|0.5|0.6|0.7"/>
</p:tagLst>
</file>

<file path=ppt/tags/tag6.xml><?xml version="1.0" encoding="utf-8"?>
<p:tagLst xmlns:p="http://schemas.openxmlformats.org/presentationml/2006/main">
  <p:tag name="TIMING" val="|0.5|0.6|0.5|1|0.5|0.5"/>
</p:tagLst>
</file>

<file path=ppt/tags/tag7.xml><?xml version="1.0" encoding="utf-8"?>
<p:tagLst xmlns:p="http://schemas.openxmlformats.org/presentationml/2006/main">
  <p:tag name="TIMING" val="|0.4|0.8|0.5|0.6|0.6|0.5|0.5"/>
</p:tagLst>
</file>

<file path=ppt/tags/tag8.xml><?xml version="1.0" encoding="utf-8"?>
<p:tagLst xmlns:p="http://schemas.openxmlformats.org/presentationml/2006/main">
  <p:tag name="TIMING" val="|0.5|0.3|0.5|0.2|0.2|0.3|0.2|0.5|0.3|0.3"/>
</p:tagLst>
</file>

<file path=ppt/tags/tag9.xml><?xml version="1.0" encoding="utf-8"?>
<p:tagLst xmlns:p="http://schemas.openxmlformats.org/presentationml/2006/main">
  <p:tag name="TIMING" val="|0.2|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4495</Words>
  <Application>WPS 演示</Application>
  <PresentationFormat>宽屏</PresentationFormat>
  <Paragraphs>530</Paragraphs>
  <Slides>25</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思源黑体 CN Bold</vt:lpstr>
      <vt:lpstr>字魂58号-创中黑</vt:lpstr>
      <vt:lpstr>字魂59号-创粗黑</vt:lpstr>
      <vt:lpstr>Calibri</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dc:creator>
  <cp:lastModifiedBy>R一Q</cp:lastModifiedBy>
  <cp:revision>97</cp:revision>
  <dcterms:created xsi:type="dcterms:W3CDTF">2021-03-03T02:06:00Z</dcterms:created>
  <dcterms:modified xsi:type="dcterms:W3CDTF">2022-06-27T15:25:55Z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B56F2D12835D40E8BC61DE4F61193A5E</vt:lpwstr>
  </property>
  <property fmtid="{D5CDD505-2E9C-101B-9397-08002B2CF9AE}" pid="3" name="KSOProductBuildVer">
    <vt:lpwstr>2052-11.1.0.11744</vt:lpwstr>
  </property>
</Properties>
</file>